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62" r:id="rId2"/>
    <p:sldId id="370" r:id="rId3"/>
    <p:sldId id="313" r:id="rId4"/>
    <p:sldId id="361" r:id="rId5"/>
    <p:sldId id="371" r:id="rId6"/>
    <p:sldId id="372" r:id="rId7"/>
    <p:sldId id="373" r:id="rId8"/>
    <p:sldId id="375" r:id="rId9"/>
    <p:sldId id="352" r:id="rId10"/>
    <p:sldId id="374" r:id="rId11"/>
    <p:sldId id="368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91845-2A57-47EF-8422-91A3790925AB}" type="datetimeFigureOut">
              <a:rPr lang="cs-CZ" smtClean="0"/>
              <a:pPr/>
              <a:t>10.05.2016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37C9B-F348-4718-85E5-7D08525822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016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37695-F253-4141-AD95-9FA42BCBA00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5/10/2016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ZJoSx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forms/d/1Jd5C8-gS8JXvKPPT88AwbW6tWVqYvucZ29Nz3alDjSw/viewfor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 descr="ctf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689705"/>
            <a:ext cx="2677406" cy="200805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083840"/>
            <a:ext cx="8077200" cy="1673352"/>
          </a:xfrm>
        </p:spPr>
        <p:txBody>
          <a:bodyPr/>
          <a:lstStyle/>
          <a:p>
            <a:r>
              <a:rPr lang="en-US" dirty="0" err="1" smtClean="0"/>
              <a:t>Pogamut</a:t>
            </a:r>
            <a:r>
              <a:rPr lang="en-US" dirty="0" smtClean="0"/>
              <a:t>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556792"/>
            <a:ext cx="8077200" cy="1499616"/>
          </a:xfrm>
        </p:spPr>
        <p:txBody>
          <a:bodyPr/>
          <a:lstStyle/>
          <a:p>
            <a:r>
              <a:rPr lang="en-US" dirty="0" smtClean="0"/>
              <a:t>UT2004 bots made easy!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538" y="142875"/>
            <a:ext cx="2160587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3789040"/>
            <a:ext cx="8072494" cy="13922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 11 – Team Communication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04838" y="381000"/>
            <a:ext cx="4543425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Mathematics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Physics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Charles University 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Prague</a:t>
            </a: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en-GB" sz="1600" baseline="300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May 2016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" name="Picture 4" descr="D:\ut20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3" y="4714884"/>
            <a:ext cx="2851863" cy="2143116"/>
          </a:xfrm>
          <a:prstGeom prst="rect">
            <a:avLst/>
          </a:prstGeom>
          <a:noFill/>
        </p:spPr>
      </p:pic>
      <p:pic>
        <p:nvPicPr>
          <p:cNvPr id="9" name="Obrázek 8" descr="posh.png"/>
          <p:cNvPicPr>
            <a:picLocks noChangeAspect="1"/>
          </p:cNvPicPr>
          <p:nvPr/>
        </p:nvPicPr>
        <p:blipFill>
          <a:blip r:embed="rId5" cstate="print"/>
          <a:srcRect l="531"/>
          <a:stretch>
            <a:fillRect/>
          </a:stretch>
        </p:blipFill>
        <p:spPr>
          <a:xfrm>
            <a:off x="5508104" y="4725144"/>
            <a:ext cx="3312368" cy="1944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Send us finished assignment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1772816"/>
            <a:ext cx="8712968" cy="4896544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3600" baseline="0" dirty="0" smtClean="0"/>
              <a:t>Via e-</a:t>
            </a:r>
            <a:r>
              <a:rPr lang="en-US" sz="3600" dirty="0" smtClean="0"/>
              <a:t>mail:</a:t>
            </a: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300" i="1" dirty="0" smtClean="0"/>
              <a:t>Subject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/>
              <a:t>“Pogamut homework 2015 – Assignment X”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/>
              <a:t>Replace 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‘X’</a:t>
            </a:r>
            <a:r>
              <a:rPr lang="en-US" sz="3200" dirty="0" smtClean="0"/>
              <a:t> with the assignment number and the subject has to be without quotes of course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/>
              <a:t>…or face </a:t>
            </a:r>
            <a:r>
              <a:rPr lang="en-US" sz="3200" dirty="0" smtClean="0">
                <a:solidFill>
                  <a:srgbClr val="FF0000"/>
                </a:solidFill>
              </a:rPr>
              <a:t>-2 score penalization</a:t>
            </a:r>
          </a:p>
          <a:p>
            <a:pPr marL="1810512" lvl="3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lang="en-US" sz="700" dirty="0" smtClean="0"/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300" i="1" dirty="0" smtClean="0"/>
              <a:t>To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jakub.gemrot@gmail.com</a:t>
            </a:r>
            <a:endParaRPr lang="en-US" sz="2800" dirty="0" smtClean="0"/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(Tuesday practice lessons)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kumimoji="0" lang="en-US" sz="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300" i="1" dirty="0" smtClean="0"/>
              <a:t>Attachment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300" dirty="0" smtClean="0"/>
              <a:t>Completely zip-up your project(s) folder except 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‘target’</a:t>
            </a:r>
            <a:r>
              <a:rPr lang="en-US" sz="3300" dirty="0" smtClean="0"/>
              <a:t> directory and </a:t>
            </a:r>
            <a:r>
              <a:rPr lang="en-US" sz="2900" dirty="0" smtClean="0">
                <a:latin typeface="Courier New" pitchFamily="49" charset="0"/>
                <a:cs typeface="Courier New" pitchFamily="49" charset="0"/>
              </a:rPr>
              <a:t>IDE specific files</a:t>
            </a:r>
            <a:r>
              <a:rPr lang="en-US" sz="3300" dirty="0" smtClean="0"/>
              <a:t> (or face </a:t>
            </a:r>
            <a:r>
              <a:rPr lang="en-US" sz="3300" dirty="0" smtClean="0">
                <a:solidFill>
                  <a:srgbClr val="FF0000"/>
                </a:solidFill>
              </a:rPr>
              <a:t>-2 score penalization</a:t>
            </a:r>
            <a:r>
              <a:rPr lang="en-US" sz="3300" dirty="0" smtClean="0"/>
              <a:t>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700" dirty="0" smtClean="0"/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300" i="1" dirty="0" smtClean="0"/>
              <a:t>Body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dirty="0" smtClean="0"/>
              <a:t>Please send us information about how much time it took you to finish the assignment + any comments regarding your implementation struggle</a:t>
            </a:r>
            <a:endParaRPr lang="en-US" sz="3200" dirty="0" smtClean="0"/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i="1" dirty="0" smtClean="0"/>
              <a:t>Information won’t be abused/made public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i="1" baseline="0" dirty="0" smtClean="0"/>
              <a:t>In fact it helps to make the practice lessons better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700" i="1" baseline="0" dirty="0" smtClean="0"/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/>
              <a:t>Don’t forget to mention your full name! </a:t>
            </a:r>
            <a:endParaRPr lang="cs-CZ" sz="3200" dirty="0" smtClean="0"/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3000" i="1" baseline="0" dirty="0" smtClean="0"/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sense a soul in search of answers…</a:t>
            </a:r>
            <a:endParaRPr lang="cs-CZ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864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do not own the patent of perfection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(yet…)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000" dirty="0" smtClean="0"/>
              <a:t>In case of doubts about the assignment, tournament or hard problems, bugs don’t hesitate to contact us!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(Tuesday practice lessons)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j</a:t>
            </a:r>
            <a:r>
              <a:rPr lang="en-US" sz="2800" baseline="0" dirty="0" smtClean="0">
                <a:hlinkClick r:id="rId2"/>
              </a:rPr>
              <a:t>akub.gemrot@gmail.com</a:t>
            </a: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the short test for this lessons</a:t>
            </a:r>
          </a:p>
          <a:p>
            <a:pPr lvl="1"/>
            <a:r>
              <a:rPr lang="en-US" dirty="0" smtClean="0"/>
              <a:t>2 minutes limit</a:t>
            </a:r>
          </a:p>
          <a:p>
            <a:pPr lvl="1"/>
            <a:r>
              <a:rPr lang="en-US" b="1" dirty="0" smtClean="0">
                <a:latin typeface="Consolas" pitchFamily="49" charset="0"/>
                <a:hlinkClick r:id="rId3"/>
              </a:rPr>
              <a:t>https://goo.gl/ZJoSxS</a:t>
            </a:r>
            <a:endParaRPr lang="en-US" b="1" dirty="0" smtClean="0">
              <a:latin typeface="Consolas" pitchFamily="49" charset="0"/>
            </a:endParaRPr>
          </a:p>
          <a:p>
            <a:pPr lvl="1"/>
            <a:endParaRPr lang="en-US" b="1" dirty="0" smtClean="0">
              <a:latin typeface="Consolas" pitchFamily="49" charset="0"/>
            </a:endParaRPr>
          </a:p>
          <a:p>
            <a:pPr lvl="1"/>
            <a:r>
              <a:rPr lang="en-US" b="1" smtClean="0">
                <a:latin typeface="Consolas" pitchFamily="49" charset="0"/>
              </a:rPr>
              <a:t>O vs. </a:t>
            </a:r>
            <a:r>
              <a:rPr lang="en-US" b="1" dirty="0" smtClean="0">
                <a:latin typeface="Consolas" pitchFamily="49" charset="0"/>
              </a:rPr>
              <a:t>0, </a:t>
            </a:r>
            <a:r>
              <a:rPr lang="en-US" b="1" dirty="0" err="1" smtClean="0">
                <a:latin typeface="Consolas" pitchFamily="49" charset="0"/>
              </a:rPr>
              <a:t>i</a:t>
            </a:r>
            <a:r>
              <a:rPr lang="en-US" b="1" dirty="0" smtClean="0">
                <a:latin typeface="Consolas" pitchFamily="49" charset="0"/>
              </a:rPr>
              <a:t> vs. l vs. 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https://docs.google.com/forms/d/1Jd5C8-gS8JXvKPPT88AwbW6tWVqYvucZ29Nz3alDjSw/viewform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menu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b="1" dirty="0" smtClean="0"/>
              <a:t>Team Communication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endParaRPr lang="en-US" sz="32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Pogamut</a:t>
            </a:r>
            <a:r>
              <a:rPr lang="en-US" dirty="0" smtClean="0"/>
              <a:t> CTF support III</a:t>
            </a:r>
            <a:br>
              <a:rPr lang="en-US" dirty="0" smtClean="0"/>
            </a:br>
            <a:r>
              <a:rPr lang="en-US" sz="3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Team communication</a:t>
            </a:r>
            <a:endParaRPr lang="cs-CZ" sz="3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 fontScale="85000" lnSpcReduction="10000"/>
          </a:bodyPr>
          <a:lstStyle/>
          <a:p>
            <a:pPr marL="633222" indent="-514350"/>
            <a:r>
              <a:rPr lang="en-US" sz="3000" dirty="0" smtClean="0">
                <a:sym typeface="Wingdings" pitchFamily="2" charset="2"/>
              </a:rPr>
              <a:t>Use </a:t>
            </a:r>
            <a:r>
              <a:rPr lang="en-US" sz="3000" b="1" dirty="0" err="1" smtClean="0">
                <a:sym typeface="Wingdings" pitchFamily="2" charset="2"/>
              </a:rPr>
              <a:t>SendMessage</a:t>
            </a:r>
            <a:r>
              <a:rPr lang="en-US" sz="3000" b="1" dirty="0" smtClean="0">
                <a:sym typeface="Wingdings" pitchFamily="2" charset="2"/>
              </a:rPr>
              <a:t> </a:t>
            </a:r>
            <a:r>
              <a:rPr lang="en-US" sz="3000" dirty="0" smtClean="0">
                <a:sym typeface="Wingdings" pitchFamily="2" charset="2"/>
              </a:rPr>
              <a:t>command.</a:t>
            </a:r>
          </a:p>
          <a:p>
            <a:pPr marL="925830" lvl="1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this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act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.act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</a:p>
          <a:p>
            <a:pPr marL="925830" lvl="1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		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SendMessage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</a:t>
            </a:r>
          </a:p>
          <a:p>
            <a:pPr marL="925830" lvl="1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setTeamIndex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info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.getTeam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()).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setText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(“Help”)</a:t>
            </a:r>
          </a:p>
          <a:p>
            <a:pPr marL="925830" lvl="1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);</a:t>
            </a:r>
          </a:p>
          <a:p>
            <a:pPr marL="1191006" lvl="2" indent="-514350"/>
            <a:endParaRPr lang="en-US" sz="1600" dirty="0" smtClean="0">
              <a:sym typeface="Wingdings" pitchFamily="2" charset="2"/>
            </a:endParaRPr>
          </a:p>
          <a:p>
            <a:pPr marL="633222" indent="-514350"/>
            <a:r>
              <a:rPr lang="en-US" dirty="0" smtClean="0">
                <a:sym typeface="Wingdings" pitchFamily="2" charset="2"/>
              </a:rPr>
              <a:t>Listen to team message with </a:t>
            </a:r>
            <a:r>
              <a:rPr lang="en-US" b="1" dirty="0" err="1" smtClean="0">
                <a:sym typeface="Wingdings" pitchFamily="2" charset="2"/>
              </a:rPr>
              <a:t>TeamChat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event.</a:t>
            </a:r>
            <a:endParaRPr lang="en-US" sz="900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925830" lvl="1" indent="-514350">
              <a:buNone/>
            </a:pPr>
            <a:r>
              <a:rPr lang="en-US" sz="2000" dirty="0" smtClean="0">
                <a:sym typeface="Wingdings" pitchFamily="2" charset="2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@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EventListener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TeamChat</a:t>
            </a:r>
            <a:r>
              <a:rPr lang="en-US" sz="2000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.class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pPr marL="925830" lvl="1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	public 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teamChat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TeamChat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event) {</a:t>
            </a:r>
          </a:p>
          <a:p>
            <a:pPr marL="925830" lvl="1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…</a:t>
            </a:r>
          </a:p>
          <a:p>
            <a:pPr marL="925830" lvl="1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}</a:t>
            </a:r>
          </a:p>
          <a:p>
            <a:pPr marL="925830" lvl="1" indent="-514350">
              <a:buNone/>
            </a:pPr>
            <a:endParaRPr lang="en-US" sz="2000" dirty="0" smtClean="0">
              <a:sym typeface="Wingdings" pitchFamily="2" charset="2"/>
            </a:endParaRPr>
          </a:p>
          <a:p>
            <a:pPr marL="633222" indent="-514350"/>
            <a:r>
              <a:rPr lang="en-US" sz="2400" dirty="0" smtClean="0">
                <a:sym typeface="Wingdings" pitchFamily="2" charset="2"/>
              </a:rPr>
              <a:t>OLD AND SLOW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000" dirty="0" smtClean="0">
                <a:sym typeface="Wingdings" pitchFamily="2" charset="2"/>
              </a:rPr>
              <a:t>You must parse strings (blah…)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000" dirty="0" smtClean="0">
                <a:sym typeface="Wingdings" pitchFamily="2" charset="2"/>
              </a:rPr>
              <a:t>Messages goes through UT2004 tick -&gt; unnecessary delay included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Pogamut CTF support IV</a:t>
            </a:r>
            <a:br>
              <a:rPr lang="en-US" dirty="0" smtClean="0"/>
            </a:b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UT2004TeamComm 1/4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Allows you to send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Serializable</a:t>
            </a:r>
            <a:r>
              <a:rPr lang="en-US" dirty="0" smtClean="0"/>
              <a:t> Java objects between members of the team</a:t>
            </a:r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Allows you to specify “</a:t>
            </a:r>
            <a:r>
              <a:rPr lang="en-US" dirty="0" err="1" smtClean="0"/>
              <a:t>subchannels</a:t>
            </a:r>
            <a:r>
              <a:rPr lang="en-US" dirty="0" smtClean="0"/>
              <a:t>”</a:t>
            </a:r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You can easily listens to your messages as if they were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IWorldEvent</a:t>
            </a:r>
            <a:r>
              <a:rPr lang="en-US" dirty="0" smtClean="0"/>
              <a:t> objects</a:t>
            </a:r>
          </a:p>
          <a:p>
            <a:pPr marL="633222" indent="-514350"/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Pogamut CTF support IV</a:t>
            </a:r>
            <a:br>
              <a:rPr lang="en-US" dirty="0" smtClean="0"/>
            </a:b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UT2004TeamComm 2/4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Autofit/>
          </a:bodyPr>
          <a:lstStyle/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@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EventListener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=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TCMessage.class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public void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allMsg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TCMessage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tcMessage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{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	</a:t>
            </a: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log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.info(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"@</a:t>
            </a:r>
            <a:r>
              <a:rPr lang="en-US" sz="2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EventListener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TCMessage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)”);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}</a:t>
            </a:r>
          </a:p>
          <a:p>
            <a:pPr marL="633222" indent="-514350">
              <a:buNone/>
            </a:pPr>
            <a:endParaRPr lang="en-US" sz="10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/>
            <a:r>
              <a:rPr lang="en-US" sz="2000" dirty="0" smtClean="0">
                <a:latin typeface="+mj-lt"/>
                <a:cs typeface="Courier New" pitchFamily="49" charset="0"/>
                <a:sym typeface="Wingdings" pitchFamily="2" charset="2"/>
              </a:rPr>
              <a:t>Hook for listening to ALL messages </a:t>
            </a:r>
            <a:r>
              <a:rPr lang="en-US" sz="2000" dirty="0" err="1" smtClean="0">
                <a:latin typeface="+mj-lt"/>
                <a:cs typeface="Courier New" pitchFamily="49" charset="0"/>
                <a:sym typeface="Wingdings" pitchFamily="2" charset="2"/>
              </a:rPr>
              <a:t>TeamComm</a:t>
            </a:r>
            <a:r>
              <a:rPr lang="en-US" sz="2000" dirty="0" smtClean="0">
                <a:latin typeface="+mj-lt"/>
                <a:cs typeface="Courier New" pitchFamily="49" charset="0"/>
                <a:sym typeface="Wingdings" pitchFamily="2" charset="2"/>
              </a:rPr>
              <a:t>-&gt;</a:t>
            </a:r>
            <a:r>
              <a:rPr lang="en-US" sz="2000" dirty="0" err="1" smtClean="0">
                <a:latin typeface="+mj-lt"/>
                <a:cs typeface="Courier New" pitchFamily="49" charset="0"/>
                <a:sym typeface="Wingdings" pitchFamily="2" charset="2"/>
              </a:rPr>
              <a:t>Bot</a:t>
            </a:r>
            <a:endParaRPr lang="en-US" sz="2000" dirty="0" smtClean="0">
              <a:latin typeface="+mj-lt"/>
              <a:cs typeface="Courier New" pitchFamily="49" charset="0"/>
              <a:sym typeface="Wingdings" pitchFamily="2" charset="2"/>
            </a:endParaRPr>
          </a:p>
          <a:p>
            <a:pPr marL="925830" lvl="1" indent="-514350"/>
            <a:r>
              <a:rPr lang="en-US" sz="1600" dirty="0" smtClean="0">
                <a:latin typeface="+mj-lt"/>
                <a:cs typeface="Courier New" pitchFamily="49" charset="0"/>
                <a:sym typeface="Wingdings" pitchFamily="2" charset="2"/>
              </a:rPr>
              <a:t>Not advised to use, it’s pointless to parse the body of the message manually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@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EventListener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eventClass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=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TCHello.class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public void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hello(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TCHello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hello) {</a:t>
            </a: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  log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.info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("@</a:t>
            </a:r>
            <a:r>
              <a:rPr lang="en-US" sz="2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EventListener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TCHello</a:t>
            </a:r>
            <a:r>
              <a:rPr lang="en-US" sz="2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)”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}</a:t>
            </a:r>
          </a:p>
          <a:p>
            <a:pPr marL="633222" indent="-514350">
              <a:buNone/>
            </a:pPr>
            <a:endParaRPr lang="en-US" sz="10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/>
            <a:r>
              <a:rPr lang="en-US" sz="2000" dirty="0" smtClean="0">
                <a:cs typeface="Courier New" pitchFamily="49" charset="0"/>
                <a:sym typeface="Wingdings" pitchFamily="2" charset="2"/>
              </a:rPr>
              <a:t>Hook for listening to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TCHello</a:t>
            </a:r>
            <a:r>
              <a:rPr lang="en-US" sz="2000" dirty="0" smtClean="0">
                <a:cs typeface="Courier New" pitchFamily="49" charset="0"/>
                <a:sym typeface="Wingdings" pitchFamily="2" charset="2"/>
              </a:rPr>
              <a:t> messages </a:t>
            </a:r>
            <a:r>
              <a:rPr lang="en-US" sz="2000" dirty="0" err="1" smtClean="0">
                <a:cs typeface="Courier New" pitchFamily="49" charset="0"/>
                <a:sym typeface="Wingdings" pitchFamily="2" charset="2"/>
              </a:rPr>
              <a:t>TeamComm</a:t>
            </a:r>
            <a:r>
              <a:rPr lang="en-US" sz="2000" dirty="0" smtClean="0">
                <a:cs typeface="Courier New" pitchFamily="49" charset="0"/>
                <a:sym typeface="Wingdings" pitchFamily="2" charset="2"/>
              </a:rPr>
              <a:t>-&gt;</a:t>
            </a:r>
            <a:r>
              <a:rPr lang="en-US" sz="2000" dirty="0" err="1" smtClean="0">
                <a:cs typeface="Courier New" pitchFamily="49" charset="0"/>
                <a:sym typeface="Wingdings" pitchFamily="2" charset="2"/>
              </a:rPr>
              <a:t>Bot</a:t>
            </a:r>
            <a:endParaRPr lang="en-US" sz="2000" dirty="0" smtClean="0">
              <a:cs typeface="Courier New" pitchFamily="49" charset="0"/>
              <a:sym typeface="Wingdings" pitchFamily="2" charset="2"/>
            </a:endParaRPr>
          </a:p>
          <a:p>
            <a:pPr marL="925830" lvl="1" indent="-514350"/>
            <a:r>
              <a:rPr lang="en-US" sz="1600" dirty="0" smtClean="0">
                <a:cs typeface="Courier New" pitchFamily="49" charset="0"/>
                <a:sym typeface="Wingdings" pitchFamily="2" charset="2"/>
              </a:rPr>
              <a:t>Advised way, create separate message handler for every specific message</a:t>
            </a:r>
          </a:p>
          <a:p>
            <a:pPr marL="925830" lvl="1" indent="-514350"/>
            <a:r>
              <a:rPr lang="en-US" sz="16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TCHello</a:t>
            </a:r>
            <a:r>
              <a:rPr lang="en-US" sz="1600" dirty="0" smtClean="0">
                <a:cs typeface="Courier New" pitchFamily="49" charset="0"/>
                <a:sym typeface="Wingdings" pitchFamily="2" charset="2"/>
              </a:rPr>
              <a:t> message is user-defined, you may create as many of them as you need</a:t>
            </a:r>
          </a:p>
          <a:p>
            <a:pPr marL="633222" indent="-51435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Pogamut CTF support IV</a:t>
            </a:r>
            <a:br>
              <a:rPr lang="en-US" dirty="0" smtClean="0"/>
            </a:b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UT2004TeamComm 3/4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 lnSpcReduction="10000"/>
          </a:bodyPr>
          <a:lstStyle/>
          <a:p>
            <a:pPr marL="633222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public 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TeamCommBot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extends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UT2004Bot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TC</a:t>
            </a: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Controller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&lt;UT2004Bot&gt;</a:t>
            </a:r>
          </a:p>
          <a:p>
            <a:pPr marL="633222" indent="-514350">
              <a:buNone/>
            </a:pPr>
            <a:endParaRPr lang="en-US" sz="2000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&lt;dependencies&gt;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&lt;dependency&gt;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groupId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cz.cuni.amis.pogamut.ut2004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groupId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artifactId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ut2004-team-comm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artifactId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&lt;version&gt;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3.7.1-SNAPSHOT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&lt;/version&gt;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&lt;/dependency&gt;</a:t>
            </a: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&lt;/dependencies&gt;</a:t>
            </a:r>
            <a:endParaRPr lang="en-US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/>
            <a:endParaRPr lang="en-US" sz="2400" dirty="0" smtClean="0">
              <a:sym typeface="Wingdings" pitchFamily="2" charset="2"/>
            </a:endParaRPr>
          </a:p>
          <a:p>
            <a:pPr marL="633222" indent="-514350">
              <a:buNone/>
            </a:pPr>
            <a:r>
              <a:rPr lang="en-US" sz="2400" dirty="0" smtClean="0">
                <a:sym typeface="Wingdings" pitchFamily="2" charset="2"/>
              </a:rPr>
              <a:t>Java Example available at:</a:t>
            </a:r>
          </a:p>
          <a:p>
            <a:pPr marL="633222" indent="-514350"/>
            <a:r>
              <a:rPr lang="en-US" sz="2400" dirty="0" smtClean="0">
                <a:sym typeface="Wingdings" pitchFamily="2" charset="2"/>
              </a:rPr>
              <a:t>svn://artemis.ms.mff.cuni.cz/pogamut/trunk/project/Main/PogamutUT2004Examples/26-TeamCommBot</a:t>
            </a:r>
          </a:p>
          <a:p>
            <a:pPr marL="633222" indent="-514350"/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Pogamut CTF support IV</a:t>
            </a:r>
            <a:br>
              <a:rPr lang="en-US" dirty="0" smtClean="0"/>
            </a:b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UT2004TeamComm 4/4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public class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TeamCommBotContext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extends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UT2004Context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&lt;UT2004Bot&gt;</a:t>
            </a:r>
          </a:p>
          <a:p>
            <a:pPr marL="633222" indent="-514350">
              <a:buNone/>
            </a:pPr>
            <a:endParaRPr lang="en-US" sz="2000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&lt;dependencies&gt;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&lt;dependency&gt;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groupId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cz.cuni.amis.pogamut.ut2004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groupId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artifactId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sposh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-ut2004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</a:t>
            </a:r>
            <a:r>
              <a:rPr lang="en-US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artifactId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&lt;version&gt;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3.7.1-SNAPSHOT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&lt;/version&gt;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&lt;/dependency&gt;</a:t>
            </a:r>
          </a:p>
          <a:p>
            <a:pPr marL="633222" indent="-514350">
              <a:buNone/>
            </a:pP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&lt;/dependencies&gt;</a:t>
            </a:r>
            <a:endParaRPr lang="en-US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marL="633222" indent="-514350"/>
            <a:endParaRPr lang="en-US" sz="2400" dirty="0" smtClean="0">
              <a:sym typeface="Wingdings" pitchFamily="2" charset="2"/>
            </a:endParaRPr>
          </a:p>
          <a:p>
            <a:pPr marL="633222" indent="-514350">
              <a:buNone/>
            </a:pPr>
            <a:r>
              <a:rPr lang="en-US" sz="2400" dirty="0" err="1" smtClean="0">
                <a:sym typeface="Wingdings" pitchFamily="2" charset="2"/>
              </a:rPr>
              <a:t>yaPOSH</a:t>
            </a:r>
            <a:r>
              <a:rPr lang="en-US" sz="2400" dirty="0" smtClean="0">
                <a:sym typeface="Wingdings" pitchFamily="2" charset="2"/>
              </a:rPr>
              <a:t> context contains support for </a:t>
            </a:r>
            <a:r>
              <a:rPr lang="en-US" sz="2400" dirty="0" err="1" smtClean="0">
                <a:sym typeface="Wingdings" pitchFamily="2" charset="2"/>
              </a:rPr>
              <a:t>TeamCommunication</a:t>
            </a:r>
            <a:r>
              <a:rPr lang="en-US" sz="2400" dirty="0" smtClean="0">
                <a:sym typeface="Wingdings" pitchFamily="2" charset="2"/>
              </a:rPr>
              <a:t> by default.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</a:t>
            </a:r>
            <a:br>
              <a:rPr lang="en-US" dirty="0" smtClean="0"/>
            </a:br>
            <a:r>
              <a:rPr lang="en-US" sz="3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(or Homework)</a:t>
            </a:r>
            <a:endParaRPr lang="cs-CZ" sz="3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844824"/>
            <a:ext cx="8229600" cy="4752528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CTF Team of Bots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yaPOSH</a:t>
            </a:r>
            <a:endParaRPr lang="en-US" sz="3200" b="1" dirty="0" smtClean="0"/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dirty="0" smtClean="0"/>
              <a:t>CTF </a:t>
            </a:r>
            <a:r>
              <a:rPr lang="en-US" sz="2800" dirty="0" err="1" smtClean="0"/>
              <a:t>Bot</a:t>
            </a:r>
            <a:r>
              <a:rPr lang="en-US" sz="2800" dirty="0" smtClean="0"/>
              <a:t> from previous </a:t>
            </a:r>
            <a:r>
              <a:rPr lang="en-US" sz="2800" dirty="0" smtClean="0"/>
              <a:t>lecture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800" dirty="0" smtClean="0"/>
              <a:t>+++</a:t>
            </a:r>
            <a:endParaRPr lang="en-US" sz="2800" dirty="0" smtClean="0"/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dirty="0" smtClean="0"/>
              <a:t>Team </a:t>
            </a:r>
            <a:r>
              <a:rPr lang="en-US" sz="2800" smtClean="0"/>
              <a:t>item picking</a:t>
            </a:r>
            <a:endParaRPr lang="en-US" sz="2800" dirty="0" smtClean="0"/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lang="en-US" sz="2800" dirty="0" smtClean="0"/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endParaRPr lang="en-US" sz="28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5979" y="180422"/>
            <a:ext cx="1089018" cy="1089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6042</TotalTime>
  <Words>322</Words>
  <Application>Microsoft Office PowerPoint</Application>
  <PresentationFormat>Předvádění na obrazovce (4:3)</PresentationFormat>
  <Paragraphs>115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Module</vt:lpstr>
      <vt:lpstr>Pogamut 3</vt:lpstr>
      <vt:lpstr>Warm Up!</vt:lpstr>
      <vt:lpstr>Today’s menu</vt:lpstr>
      <vt:lpstr>Pogamut CTF support III Team communication</vt:lpstr>
      <vt:lpstr>Pogamut CTF support IV UT2004TeamComm 1/4</vt:lpstr>
      <vt:lpstr>Pogamut CTF support IV UT2004TeamComm 2/4</vt:lpstr>
      <vt:lpstr>Pogamut CTF support IV UT2004TeamComm 3/4</vt:lpstr>
      <vt:lpstr>Pogamut CTF support IV UT2004TeamComm 4/4</vt:lpstr>
      <vt:lpstr>Assignment (or Homework)</vt:lpstr>
      <vt:lpstr>Send us finished assignment</vt:lpstr>
      <vt:lpstr>Questions? I sense a soul in search of answers…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Pogamut 3</dc:title>
  <dc:creator>Jimmy;knight</dc:creator>
  <cp:lastModifiedBy>Jakub Gemrot</cp:lastModifiedBy>
  <cp:revision>255</cp:revision>
  <dcterms:created xsi:type="dcterms:W3CDTF">2010-03-09T16:35:26Z</dcterms:created>
  <dcterms:modified xsi:type="dcterms:W3CDTF">2016-05-10T07:18:59Z</dcterms:modified>
</cp:coreProperties>
</file>