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data11.xml" ContentType="application/vnd.openxmlformats-officedocument.drawingml.diagramData+xml"/>
  <Override PartName="/ppt/diagrams/data3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7" r:id="rId3"/>
    <p:sldId id="286" r:id="rId4"/>
    <p:sldId id="258" r:id="rId5"/>
    <p:sldId id="283" r:id="rId6"/>
    <p:sldId id="279" r:id="rId7"/>
    <p:sldId id="276" r:id="rId8"/>
    <p:sldId id="277" r:id="rId9"/>
    <p:sldId id="259" r:id="rId10"/>
    <p:sldId id="280" r:id="rId11"/>
    <p:sldId id="285" r:id="rId12"/>
    <p:sldId id="261" r:id="rId13"/>
    <p:sldId id="284" r:id="rId14"/>
    <p:sldId id="260" r:id="rId15"/>
    <p:sldId id="282" r:id="rId16"/>
    <p:sldId id="281" r:id="rId17"/>
    <p:sldId id="289" r:id="rId18"/>
    <p:sldId id="263" r:id="rId19"/>
    <p:sldId id="265" r:id="rId20"/>
    <p:sldId id="278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9425" autoAdjust="0"/>
  </p:normalViewPr>
  <p:slideViewPr>
    <p:cSldViewPr>
      <p:cViewPr>
        <p:scale>
          <a:sx n="100" d="100"/>
          <a:sy n="100" d="100"/>
        </p:scale>
        <p:origin x="-193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50663-F108-433E-9439-B22FA2307906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57CBD-C6D1-4881-8595-C6F3BF4550CA}">
      <dgm:prSet custT="1"/>
      <dgm:spPr/>
      <dgm:t>
        <a:bodyPr/>
        <a:lstStyle/>
        <a:p>
          <a:pPr rtl="0"/>
          <a:r>
            <a:rPr lang="en-US" sz="3200" noProof="0" smtClean="0">
              <a:solidFill>
                <a:schemeClr val="tx1"/>
              </a:solidFill>
            </a:rPr>
            <a:t>Steering Manager</a:t>
          </a:r>
          <a:endParaRPr lang="en-US" sz="4000" noProof="0">
            <a:solidFill>
              <a:schemeClr val="tx1"/>
            </a:solidFill>
          </a:endParaRPr>
        </a:p>
      </dgm:t>
    </dgm:pt>
    <dgm:pt modelId="{440E549D-8647-4633-BD2F-FD834E1DA3BC}" type="parTrans" cxnId="{B8D37994-12CF-4303-923B-97B1AB930B96}">
      <dgm:prSet/>
      <dgm:spPr/>
      <dgm:t>
        <a:bodyPr/>
        <a:lstStyle/>
        <a:p>
          <a:endParaRPr lang="en-US"/>
        </a:p>
      </dgm:t>
    </dgm:pt>
    <dgm:pt modelId="{1E94F6F7-C973-42C5-9548-EBA2CC3E0421}" type="sibTrans" cxnId="{B8D37994-12CF-4303-923B-97B1AB930B96}">
      <dgm:prSet/>
      <dgm:spPr/>
      <dgm:t>
        <a:bodyPr/>
        <a:lstStyle/>
        <a:p>
          <a:endParaRPr lang="en-US"/>
        </a:p>
      </dgm:t>
    </dgm:pt>
    <dgm:pt modelId="{124465BF-0A83-45D8-8976-A50172DDED5D}">
      <dgm:prSet custT="1"/>
      <dgm:spPr>
        <a:blipFill rotWithShape="1">
          <a:blip xmlns:r="http://schemas.openxmlformats.org/officeDocument/2006/relationships" r:embed="rId1"/>
          <a:stretch>
            <a:fillRect l="-5828" b="-2736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269990C-B334-4E85-B3BE-937E8C939DAD}" type="parTrans" cxnId="{E777778C-442B-4961-AB19-1E4BBC1ADCC0}">
      <dgm:prSet/>
      <dgm:spPr/>
      <dgm:t>
        <a:bodyPr/>
        <a:lstStyle/>
        <a:p>
          <a:endParaRPr lang="en-US"/>
        </a:p>
      </dgm:t>
    </dgm:pt>
    <dgm:pt modelId="{6B4FC604-AA1B-407B-A243-555C5E4DBDB1}" type="sibTrans" cxnId="{E777778C-442B-4961-AB19-1E4BBC1ADCC0}">
      <dgm:prSet/>
      <dgm:spPr/>
      <dgm:t>
        <a:bodyPr/>
        <a:lstStyle/>
        <a:p>
          <a:endParaRPr lang="en-US"/>
        </a:p>
      </dgm:t>
    </dgm:pt>
    <dgm:pt modelId="{5A53C803-FD43-4D46-B3DA-49D84BC9D359}">
      <dgm:prSet custT="1"/>
      <dgm:spPr/>
      <dgm:t>
        <a:bodyPr/>
        <a:lstStyle/>
        <a:p>
          <a:pPr rtl="0"/>
          <a:r>
            <a:rPr lang="en-US" sz="2000" noProof="0" smtClean="0"/>
            <a:t>Target Approaching</a:t>
          </a:r>
          <a:endParaRPr lang="en-US" sz="2000" noProof="0"/>
        </a:p>
      </dgm:t>
    </dgm:pt>
    <dgm:pt modelId="{9F5211C3-DC54-4441-8ABF-B5555ABCF1FF}" type="parTrans" cxnId="{6E3C30A6-2DBA-457B-8FAB-E6592A4D5B48}">
      <dgm:prSet/>
      <dgm:spPr/>
      <dgm:t>
        <a:bodyPr/>
        <a:lstStyle/>
        <a:p>
          <a:endParaRPr lang="en-US"/>
        </a:p>
      </dgm:t>
    </dgm:pt>
    <dgm:pt modelId="{80B94C86-5E8A-45F9-90A2-E1CB35DCB73C}" type="sibTrans" cxnId="{6E3C30A6-2DBA-457B-8FAB-E6592A4D5B48}">
      <dgm:prSet/>
      <dgm:spPr/>
      <dgm:t>
        <a:bodyPr/>
        <a:lstStyle/>
        <a:p>
          <a:endParaRPr lang="en-US"/>
        </a:p>
      </dgm:t>
    </dgm:pt>
    <dgm:pt modelId="{69F137EE-CFAD-4561-B37B-2D714BCD0409}">
      <dgm:prSet custT="1"/>
      <dgm:spPr/>
      <dgm:t>
        <a:bodyPr/>
        <a:lstStyle/>
        <a:p>
          <a:pPr rtl="0"/>
          <a:r>
            <a:rPr lang="en-US" sz="2000" noProof="0" smtClean="0"/>
            <a:t>Obstacle Avoidance</a:t>
          </a:r>
          <a:endParaRPr lang="en-US" sz="2000" noProof="0"/>
        </a:p>
      </dgm:t>
    </dgm:pt>
    <dgm:pt modelId="{352B19D1-1594-4802-ADCB-5A0DAE090F8D}" type="parTrans" cxnId="{A15ABDF1-8115-4935-BA4C-4B940D7DE82F}">
      <dgm:prSet/>
      <dgm:spPr/>
      <dgm:t>
        <a:bodyPr/>
        <a:lstStyle/>
        <a:p>
          <a:endParaRPr lang="en-US"/>
        </a:p>
      </dgm:t>
    </dgm:pt>
    <dgm:pt modelId="{4F1F3FDF-1FA7-4BD6-AA15-19A48C1E1DE1}" type="sibTrans" cxnId="{A15ABDF1-8115-4935-BA4C-4B940D7DE82F}">
      <dgm:prSet/>
      <dgm:spPr/>
      <dgm:t>
        <a:bodyPr/>
        <a:lstStyle/>
        <a:p>
          <a:endParaRPr lang="en-US"/>
        </a:p>
      </dgm:t>
    </dgm:pt>
    <dgm:pt modelId="{C7ED758D-53BF-4398-A553-8DC21AF0D4AA}">
      <dgm:prSet custT="1"/>
      <dgm:spPr/>
      <dgm:t>
        <a:bodyPr/>
        <a:lstStyle/>
        <a:p>
          <a:pPr rtl="0"/>
          <a:r>
            <a:rPr lang="en-US" sz="2000" noProof="0" smtClean="0"/>
            <a:t>…</a:t>
          </a:r>
          <a:endParaRPr lang="en-US" sz="2000" noProof="0"/>
        </a:p>
      </dgm:t>
    </dgm:pt>
    <dgm:pt modelId="{1F8A5BF8-E1FC-47FC-9BE5-10534E94882C}" type="parTrans" cxnId="{974640DA-0366-4C4E-9ADF-97C03EA4DA8A}">
      <dgm:prSet/>
      <dgm:spPr/>
      <dgm:t>
        <a:bodyPr/>
        <a:lstStyle/>
        <a:p>
          <a:endParaRPr lang="en-US"/>
        </a:p>
      </dgm:t>
    </dgm:pt>
    <dgm:pt modelId="{C4AE5C2E-1D5E-4974-A9E8-FF5A383E838D}" type="sibTrans" cxnId="{974640DA-0366-4C4E-9ADF-97C03EA4DA8A}">
      <dgm:prSet/>
      <dgm:spPr/>
      <dgm:t>
        <a:bodyPr/>
        <a:lstStyle/>
        <a:p>
          <a:endParaRPr lang="en-US"/>
        </a:p>
      </dgm:t>
    </dgm:pt>
    <dgm:pt modelId="{9081A31D-544D-48EA-8290-21D24C65FC13}" type="pres">
      <dgm:prSet presAssocID="{38250663-F108-433E-9439-B22FA2307906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7C3B9E4-58F0-4612-8934-C72B3C42BF95}" type="pres">
      <dgm:prSet presAssocID="{C0157CBD-C6D1-4881-8595-C6F3BF4550CA}" presName="composite" presStyleCnt="0"/>
      <dgm:spPr/>
    </dgm:pt>
    <dgm:pt modelId="{DC6F3E92-DCF9-4448-B9AE-516B3757A41C}" type="pres">
      <dgm:prSet presAssocID="{C0157CBD-C6D1-4881-8595-C6F3BF4550CA}" presName="ParentAccent1" presStyleLbl="alignNode1" presStyleIdx="0" presStyleCnt="42"/>
      <dgm:spPr/>
    </dgm:pt>
    <dgm:pt modelId="{49681D9C-FF6C-4F32-B525-BC57990FEAB5}" type="pres">
      <dgm:prSet presAssocID="{C0157CBD-C6D1-4881-8595-C6F3BF4550CA}" presName="ParentAccent2" presStyleLbl="alignNode1" presStyleIdx="1" presStyleCnt="42"/>
      <dgm:spPr/>
    </dgm:pt>
    <dgm:pt modelId="{82496EBD-C521-4E3D-9B00-538DDB863DDF}" type="pres">
      <dgm:prSet presAssocID="{C0157CBD-C6D1-4881-8595-C6F3BF4550CA}" presName="ParentAccent3" presStyleLbl="alignNode1" presStyleIdx="2" presStyleCnt="42"/>
      <dgm:spPr/>
    </dgm:pt>
    <dgm:pt modelId="{87E6FC93-3C7D-423D-B1DF-1D3BBCEF2FB4}" type="pres">
      <dgm:prSet presAssocID="{C0157CBD-C6D1-4881-8595-C6F3BF4550CA}" presName="ParentAccent4" presStyleLbl="alignNode1" presStyleIdx="3" presStyleCnt="42"/>
      <dgm:spPr/>
    </dgm:pt>
    <dgm:pt modelId="{91EEF468-6A0C-4D89-8CAA-88FC127825B1}" type="pres">
      <dgm:prSet presAssocID="{C0157CBD-C6D1-4881-8595-C6F3BF4550CA}" presName="ParentAccent5" presStyleLbl="alignNode1" presStyleIdx="4" presStyleCnt="42"/>
      <dgm:spPr/>
    </dgm:pt>
    <dgm:pt modelId="{83A9FB36-DFAB-431E-8198-A720976AAEBE}" type="pres">
      <dgm:prSet presAssocID="{C0157CBD-C6D1-4881-8595-C6F3BF4550CA}" presName="ParentAccent6" presStyleLbl="alignNode1" presStyleIdx="5" presStyleCnt="42"/>
      <dgm:spPr/>
    </dgm:pt>
    <dgm:pt modelId="{6BF977C5-B9BD-455C-87F5-4018EE89914E}" type="pres">
      <dgm:prSet presAssocID="{C0157CBD-C6D1-4881-8595-C6F3BF4550CA}" presName="ParentAccent7" presStyleLbl="alignNode1" presStyleIdx="6" presStyleCnt="42"/>
      <dgm:spPr/>
    </dgm:pt>
    <dgm:pt modelId="{E2491C55-96EC-4522-98B3-55094EE944ED}" type="pres">
      <dgm:prSet presAssocID="{C0157CBD-C6D1-4881-8595-C6F3BF4550CA}" presName="ParentAccent8" presStyleLbl="alignNode1" presStyleIdx="7" presStyleCnt="42"/>
      <dgm:spPr/>
    </dgm:pt>
    <dgm:pt modelId="{A7899C3A-D532-4222-BFEC-148112ED6AFD}" type="pres">
      <dgm:prSet presAssocID="{C0157CBD-C6D1-4881-8595-C6F3BF4550CA}" presName="ParentAccent9" presStyleLbl="alignNode1" presStyleIdx="8" presStyleCnt="42"/>
      <dgm:spPr/>
    </dgm:pt>
    <dgm:pt modelId="{6421A323-D4E1-4377-8FE4-5830D85F994C}" type="pres">
      <dgm:prSet presAssocID="{C0157CBD-C6D1-4881-8595-C6F3BF4550CA}" presName="ParentAccent10" presStyleLbl="alignNode1" presStyleIdx="9" presStyleCnt="42"/>
      <dgm:spPr/>
    </dgm:pt>
    <dgm:pt modelId="{A6B565D8-60B7-494E-B284-64F5CC86892C}" type="pres">
      <dgm:prSet presAssocID="{C0157CBD-C6D1-4881-8595-C6F3BF4550CA}" presName="Parent" presStyleLbl="alignNode1" presStyleIdx="10" presStyleCnt="4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C8178-B259-44E2-BF6E-0E1E9E39BBE1}" type="pres">
      <dgm:prSet presAssocID="{124465BF-0A83-45D8-8976-A50172DDED5D}" presName="Child1Accent1" presStyleLbl="alignNode1" presStyleIdx="11" presStyleCnt="42"/>
      <dgm:spPr/>
    </dgm:pt>
    <dgm:pt modelId="{B1FD456F-DC01-4D56-B5C3-E023296184F4}" type="pres">
      <dgm:prSet presAssocID="{124465BF-0A83-45D8-8976-A50172DDED5D}" presName="Child1Accent2" presStyleLbl="alignNode1" presStyleIdx="12" presStyleCnt="42"/>
      <dgm:spPr/>
    </dgm:pt>
    <dgm:pt modelId="{277B52FC-64C1-43D7-B179-0815C688D880}" type="pres">
      <dgm:prSet presAssocID="{124465BF-0A83-45D8-8976-A50172DDED5D}" presName="Child1Accent3" presStyleLbl="alignNode1" presStyleIdx="13" presStyleCnt="42"/>
      <dgm:spPr/>
    </dgm:pt>
    <dgm:pt modelId="{3942254D-5F6F-4690-9C09-C221551392D4}" type="pres">
      <dgm:prSet presAssocID="{124465BF-0A83-45D8-8976-A50172DDED5D}" presName="Child1Accent4" presStyleLbl="alignNode1" presStyleIdx="14" presStyleCnt="42"/>
      <dgm:spPr/>
    </dgm:pt>
    <dgm:pt modelId="{C60141C4-A0DD-4402-8B2D-64B7A2E6E50A}" type="pres">
      <dgm:prSet presAssocID="{124465BF-0A83-45D8-8976-A50172DDED5D}" presName="Child1Accent5" presStyleLbl="alignNode1" presStyleIdx="15" presStyleCnt="42"/>
      <dgm:spPr/>
    </dgm:pt>
    <dgm:pt modelId="{72353E6A-2A48-4033-9A54-6BE3C2FC68C0}" type="pres">
      <dgm:prSet presAssocID="{124465BF-0A83-45D8-8976-A50172DDED5D}" presName="Child1Accent6" presStyleLbl="alignNode1" presStyleIdx="16" presStyleCnt="42"/>
      <dgm:spPr/>
    </dgm:pt>
    <dgm:pt modelId="{633662CA-9BBF-4C55-A606-C343DBCB272E}" type="pres">
      <dgm:prSet presAssocID="{124465BF-0A83-45D8-8976-A50172DDED5D}" presName="Child1Accent7" presStyleLbl="alignNode1" presStyleIdx="17" presStyleCnt="42"/>
      <dgm:spPr/>
    </dgm:pt>
    <dgm:pt modelId="{041D54A5-452F-41C7-8FB5-8FFE80F02950}" type="pres">
      <dgm:prSet presAssocID="{124465BF-0A83-45D8-8976-A50172DDED5D}" presName="Child1Accent8" presStyleLbl="alignNode1" presStyleIdx="18" presStyleCnt="42"/>
      <dgm:spPr/>
    </dgm:pt>
    <dgm:pt modelId="{622955F6-7936-443F-821B-1D7E0263C3F7}" type="pres">
      <dgm:prSet presAssocID="{124465BF-0A83-45D8-8976-A50172DDED5D}" presName="Child1Accent9" presStyleLbl="alignNode1" presStyleIdx="19" presStyleCnt="42"/>
      <dgm:spPr/>
    </dgm:pt>
    <dgm:pt modelId="{3117A4C0-4424-4A52-94FC-1D3B4990EFD1}" type="pres">
      <dgm:prSet presAssocID="{124465BF-0A83-45D8-8976-A50172DDED5D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5C45-397E-4D0C-8C24-A82E391EE213}" type="pres">
      <dgm:prSet presAssocID="{5A53C803-FD43-4D46-B3DA-49D84BC9D359}" presName="Child2Accent1" presStyleLbl="alignNode1" presStyleIdx="20" presStyleCnt="42"/>
      <dgm:spPr/>
    </dgm:pt>
    <dgm:pt modelId="{1FE0C3E8-1508-4FEA-A366-6850D1D765FD}" type="pres">
      <dgm:prSet presAssocID="{5A53C803-FD43-4D46-B3DA-49D84BC9D359}" presName="Child2Accent2" presStyleLbl="alignNode1" presStyleIdx="21" presStyleCnt="42"/>
      <dgm:spPr/>
    </dgm:pt>
    <dgm:pt modelId="{BF00C73D-DCEC-4C4C-8A2A-F4478C2196CF}" type="pres">
      <dgm:prSet presAssocID="{5A53C803-FD43-4D46-B3DA-49D84BC9D359}" presName="Child2Accent3" presStyleLbl="alignNode1" presStyleIdx="22" presStyleCnt="42"/>
      <dgm:spPr/>
    </dgm:pt>
    <dgm:pt modelId="{AAB603FA-C975-40F4-BEF8-F17C101B45A6}" type="pres">
      <dgm:prSet presAssocID="{5A53C803-FD43-4D46-B3DA-49D84BC9D359}" presName="Child2Accent4" presStyleLbl="alignNode1" presStyleIdx="23" presStyleCnt="42"/>
      <dgm:spPr/>
    </dgm:pt>
    <dgm:pt modelId="{CBB8799D-9536-4F06-89AA-8DFFE4E63DC3}" type="pres">
      <dgm:prSet presAssocID="{5A53C803-FD43-4D46-B3DA-49D84BC9D359}" presName="Child2Accent5" presStyleLbl="alignNode1" presStyleIdx="24" presStyleCnt="42"/>
      <dgm:spPr/>
    </dgm:pt>
    <dgm:pt modelId="{261F2DDC-AB48-4ADA-8AB1-A3EE6AA5F989}" type="pres">
      <dgm:prSet presAssocID="{5A53C803-FD43-4D46-B3DA-49D84BC9D359}" presName="Child2Accent6" presStyleLbl="alignNode1" presStyleIdx="25" presStyleCnt="42"/>
      <dgm:spPr/>
    </dgm:pt>
    <dgm:pt modelId="{5FF346F4-85CC-4308-B789-E23E5948C15C}" type="pres">
      <dgm:prSet presAssocID="{5A53C803-FD43-4D46-B3DA-49D84BC9D359}" presName="Child2Accent7" presStyleLbl="alignNode1" presStyleIdx="26" presStyleCnt="42"/>
      <dgm:spPr/>
    </dgm:pt>
    <dgm:pt modelId="{BF24BB0E-C11F-453F-AD2D-F0A2F9855408}" type="pres">
      <dgm:prSet presAssocID="{5A53C803-FD43-4D46-B3DA-49D84BC9D359}" presName="Child2" presStyleLbl="revTx" presStyleIdx="1" presStyleCnt="4" custScaleX="11283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65A3A-D026-4500-88AB-FF6E48044847}" type="pres">
      <dgm:prSet presAssocID="{69F137EE-CFAD-4561-B37B-2D714BCD0409}" presName="Child3Accent1" presStyleLbl="alignNode1" presStyleIdx="27" presStyleCnt="42"/>
      <dgm:spPr/>
    </dgm:pt>
    <dgm:pt modelId="{142D28D0-559F-4834-ADA4-F13BD660F066}" type="pres">
      <dgm:prSet presAssocID="{69F137EE-CFAD-4561-B37B-2D714BCD0409}" presName="Child3Accent2" presStyleLbl="alignNode1" presStyleIdx="28" presStyleCnt="42"/>
      <dgm:spPr/>
    </dgm:pt>
    <dgm:pt modelId="{EB68809B-35BD-4FE2-8021-4258112D7A32}" type="pres">
      <dgm:prSet presAssocID="{69F137EE-CFAD-4561-B37B-2D714BCD0409}" presName="Child3Accent3" presStyleLbl="alignNode1" presStyleIdx="29" presStyleCnt="42"/>
      <dgm:spPr/>
    </dgm:pt>
    <dgm:pt modelId="{1F042EF0-993E-485E-8B10-D18DFBE1B163}" type="pres">
      <dgm:prSet presAssocID="{69F137EE-CFAD-4561-B37B-2D714BCD0409}" presName="Child3Accent4" presStyleLbl="alignNode1" presStyleIdx="30" presStyleCnt="42"/>
      <dgm:spPr/>
    </dgm:pt>
    <dgm:pt modelId="{0C7F60BD-914E-4E92-822A-2070C0FF23C5}" type="pres">
      <dgm:prSet presAssocID="{69F137EE-CFAD-4561-B37B-2D714BCD0409}" presName="Child3Accent5" presStyleLbl="alignNode1" presStyleIdx="31" presStyleCnt="42"/>
      <dgm:spPr/>
    </dgm:pt>
    <dgm:pt modelId="{BECD8978-D369-44A7-8B83-893DAE91D52E}" type="pres">
      <dgm:prSet presAssocID="{69F137EE-CFAD-4561-B37B-2D714BCD0409}" presName="Child3Accent6" presStyleLbl="alignNode1" presStyleIdx="32" presStyleCnt="42"/>
      <dgm:spPr/>
    </dgm:pt>
    <dgm:pt modelId="{9B317C19-49FB-45B6-A27D-94DCE9DAF32C}" type="pres">
      <dgm:prSet presAssocID="{69F137EE-CFAD-4561-B37B-2D714BCD0409}" presName="Child3Accent7" presStyleLbl="alignNode1" presStyleIdx="33" presStyleCnt="42"/>
      <dgm:spPr/>
    </dgm:pt>
    <dgm:pt modelId="{F223D375-7EF3-4FA2-A405-0AEB4BC3F8B2}" type="pres">
      <dgm:prSet presAssocID="{69F137EE-CFAD-4561-B37B-2D714BCD0409}" presName="Child3" presStyleLbl="revTx" presStyleIdx="2" presStyleCnt="4" custScaleX="1065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8A456-44B9-43AD-8A24-EAB61430C3C7}" type="pres">
      <dgm:prSet presAssocID="{C7ED758D-53BF-4398-A553-8DC21AF0D4AA}" presName="Child4Accent1" presStyleLbl="alignNode1" presStyleIdx="34" presStyleCnt="42"/>
      <dgm:spPr/>
    </dgm:pt>
    <dgm:pt modelId="{851646F4-B187-4851-B19A-AA224B6B430A}" type="pres">
      <dgm:prSet presAssocID="{C7ED758D-53BF-4398-A553-8DC21AF0D4AA}" presName="Child4Accent2" presStyleLbl="alignNode1" presStyleIdx="35" presStyleCnt="42"/>
      <dgm:spPr/>
    </dgm:pt>
    <dgm:pt modelId="{F140E7EC-B784-4019-A7A4-FCEBA237CB9F}" type="pres">
      <dgm:prSet presAssocID="{C7ED758D-53BF-4398-A553-8DC21AF0D4AA}" presName="Child4Accent3" presStyleLbl="alignNode1" presStyleIdx="36" presStyleCnt="42"/>
      <dgm:spPr/>
    </dgm:pt>
    <dgm:pt modelId="{CCAE77CD-ECAE-484E-AAB6-77D437512EEF}" type="pres">
      <dgm:prSet presAssocID="{C7ED758D-53BF-4398-A553-8DC21AF0D4AA}" presName="Child4Accent4" presStyleLbl="alignNode1" presStyleIdx="37" presStyleCnt="42"/>
      <dgm:spPr/>
    </dgm:pt>
    <dgm:pt modelId="{6010A205-EB98-43A0-B9F1-5354573E9712}" type="pres">
      <dgm:prSet presAssocID="{C7ED758D-53BF-4398-A553-8DC21AF0D4AA}" presName="Child4Accent5" presStyleLbl="alignNode1" presStyleIdx="38" presStyleCnt="42"/>
      <dgm:spPr/>
    </dgm:pt>
    <dgm:pt modelId="{CAF93FDA-26FB-4834-802B-5698690E542B}" type="pres">
      <dgm:prSet presAssocID="{C7ED758D-53BF-4398-A553-8DC21AF0D4AA}" presName="Child4Accent6" presStyleLbl="alignNode1" presStyleIdx="39" presStyleCnt="42"/>
      <dgm:spPr/>
    </dgm:pt>
    <dgm:pt modelId="{CB98DCD6-6B74-451A-977B-C186CE5778D4}" type="pres">
      <dgm:prSet presAssocID="{C7ED758D-53BF-4398-A553-8DC21AF0D4AA}" presName="Child4Accent7" presStyleLbl="alignNode1" presStyleIdx="40" presStyleCnt="42"/>
      <dgm:spPr/>
    </dgm:pt>
    <dgm:pt modelId="{2CA2A0B0-5E59-4E2F-AEA1-63A07EE8E8B9}" type="pres">
      <dgm:prSet presAssocID="{C7ED758D-53BF-4398-A553-8DC21AF0D4AA}" presName="Child4Accent8" presStyleLbl="alignNode1" presStyleIdx="41" presStyleCnt="42"/>
      <dgm:spPr/>
    </dgm:pt>
    <dgm:pt modelId="{DC328BD6-A20A-4979-92B8-F5C73F3C266F}" type="pres">
      <dgm:prSet presAssocID="{C7ED758D-53BF-4398-A553-8DC21AF0D4AA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A24C66-8247-4711-9496-660B76B7361E}" type="presOf" srcId="{C7ED758D-53BF-4398-A553-8DC21AF0D4AA}" destId="{DC328BD6-A20A-4979-92B8-F5C73F3C266F}" srcOrd="0" destOrd="0" presId="urn:microsoft.com/office/officeart/2011/layout/ConvergingText"/>
    <dgm:cxn modelId="{6E3C30A6-2DBA-457B-8FAB-E6592A4D5B48}" srcId="{C0157CBD-C6D1-4881-8595-C6F3BF4550CA}" destId="{5A53C803-FD43-4D46-B3DA-49D84BC9D359}" srcOrd="1" destOrd="0" parTransId="{9F5211C3-DC54-4441-8ABF-B5555ABCF1FF}" sibTransId="{80B94C86-5E8A-45F9-90A2-E1CB35DCB73C}"/>
    <dgm:cxn modelId="{A3D06BB1-2A81-45F0-8D51-626CEF49B34B}" type="presOf" srcId="{124465BF-0A83-45D8-8976-A50172DDED5D}" destId="{3117A4C0-4424-4A52-94FC-1D3B4990EFD1}" srcOrd="0" destOrd="0" presId="urn:microsoft.com/office/officeart/2011/layout/ConvergingText"/>
    <dgm:cxn modelId="{4BCD0FA3-9AB9-4837-A485-C735BEAE34C6}" type="presOf" srcId="{5A53C803-FD43-4D46-B3DA-49D84BC9D359}" destId="{BF24BB0E-C11F-453F-AD2D-F0A2F9855408}" srcOrd="0" destOrd="0" presId="urn:microsoft.com/office/officeart/2011/layout/ConvergingText"/>
    <dgm:cxn modelId="{B8D37994-12CF-4303-923B-97B1AB930B96}" srcId="{38250663-F108-433E-9439-B22FA2307906}" destId="{C0157CBD-C6D1-4881-8595-C6F3BF4550CA}" srcOrd="0" destOrd="0" parTransId="{440E549D-8647-4633-BD2F-FD834E1DA3BC}" sibTransId="{1E94F6F7-C973-42C5-9548-EBA2CC3E0421}"/>
    <dgm:cxn modelId="{E777778C-442B-4961-AB19-1E4BBC1ADCC0}" srcId="{C0157CBD-C6D1-4881-8595-C6F3BF4550CA}" destId="{124465BF-0A83-45D8-8976-A50172DDED5D}" srcOrd="0" destOrd="0" parTransId="{3269990C-B334-4E85-B3BE-937E8C939DAD}" sibTransId="{6B4FC604-AA1B-407B-A243-555C5E4DBDB1}"/>
    <dgm:cxn modelId="{974640DA-0366-4C4E-9ADF-97C03EA4DA8A}" srcId="{C0157CBD-C6D1-4881-8595-C6F3BF4550CA}" destId="{C7ED758D-53BF-4398-A553-8DC21AF0D4AA}" srcOrd="3" destOrd="0" parTransId="{1F8A5BF8-E1FC-47FC-9BE5-10534E94882C}" sibTransId="{C4AE5C2E-1D5E-4974-A9E8-FF5A383E838D}"/>
    <dgm:cxn modelId="{13FB0C5A-9EB9-40AE-BAF0-04CB96C06DC3}" type="presOf" srcId="{69F137EE-CFAD-4561-B37B-2D714BCD0409}" destId="{F223D375-7EF3-4FA2-A405-0AEB4BC3F8B2}" srcOrd="0" destOrd="0" presId="urn:microsoft.com/office/officeart/2011/layout/ConvergingText"/>
    <dgm:cxn modelId="{DD738DEC-D6F3-4402-8215-2A7582E60C15}" type="presOf" srcId="{38250663-F108-433E-9439-B22FA2307906}" destId="{9081A31D-544D-48EA-8290-21D24C65FC13}" srcOrd="0" destOrd="0" presId="urn:microsoft.com/office/officeart/2011/layout/ConvergingText"/>
    <dgm:cxn modelId="{EFA85420-3D98-456D-96B6-40A972029086}" type="presOf" srcId="{C0157CBD-C6D1-4881-8595-C6F3BF4550CA}" destId="{A6B565D8-60B7-494E-B284-64F5CC86892C}" srcOrd="0" destOrd="0" presId="urn:microsoft.com/office/officeart/2011/layout/ConvergingText"/>
    <dgm:cxn modelId="{A15ABDF1-8115-4935-BA4C-4B940D7DE82F}" srcId="{C0157CBD-C6D1-4881-8595-C6F3BF4550CA}" destId="{69F137EE-CFAD-4561-B37B-2D714BCD0409}" srcOrd="2" destOrd="0" parTransId="{352B19D1-1594-4802-ADCB-5A0DAE090F8D}" sibTransId="{4F1F3FDF-1FA7-4BD6-AA15-19A48C1E1DE1}"/>
    <dgm:cxn modelId="{7063E521-38C1-4B9E-A22A-683126B85268}" type="presParOf" srcId="{9081A31D-544D-48EA-8290-21D24C65FC13}" destId="{27C3B9E4-58F0-4612-8934-C72B3C42BF95}" srcOrd="0" destOrd="0" presId="urn:microsoft.com/office/officeart/2011/layout/ConvergingText"/>
    <dgm:cxn modelId="{A90CFA6E-4C5B-4E0E-9D40-61EC5843A24D}" type="presParOf" srcId="{27C3B9E4-58F0-4612-8934-C72B3C42BF95}" destId="{DC6F3E92-DCF9-4448-B9AE-516B3757A41C}" srcOrd="0" destOrd="0" presId="urn:microsoft.com/office/officeart/2011/layout/ConvergingText"/>
    <dgm:cxn modelId="{B0DF0CAB-D91C-4D3C-9014-5D91C8C98A83}" type="presParOf" srcId="{27C3B9E4-58F0-4612-8934-C72B3C42BF95}" destId="{49681D9C-FF6C-4F32-B525-BC57990FEAB5}" srcOrd="1" destOrd="0" presId="urn:microsoft.com/office/officeart/2011/layout/ConvergingText"/>
    <dgm:cxn modelId="{A5FAF2DD-52ED-4099-9458-885872B58E08}" type="presParOf" srcId="{27C3B9E4-58F0-4612-8934-C72B3C42BF95}" destId="{82496EBD-C521-4E3D-9B00-538DDB863DDF}" srcOrd="2" destOrd="0" presId="urn:microsoft.com/office/officeart/2011/layout/ConvergingText"/>
    <dgm:cxn modelId="{6C92A7CF-2F97-4158-B4EB-200B3E76B81F}" type="presParOf" srcId="{27C3B9E4-58F0-4612-8934-C72B3C42BF95}" destId="{87E6FC93-3C7D-423D-B1DF-1D3BBCEF2FB4}" srcOrd="3" destOrd="0" presId="urn:microsoft.com/office/officeart/2011/layout/ConvergingText"/>
    <dgm:cxn modelId="{BB9EF04E-FBD0-408E-8B33-49A7AAAB46B8}" type="presParOf" srcId="{27C3B9E4-58F0-4612-8934-C72B3C42BF95}" destId="{91EEF468-6A0C-4D89-8CAA-88FC127825B1}" srcOrd="4" destOrd="0" presId="urn:microsoft.com/office/officeart/2011/layout/ConvergingText"/>
    <dgm:cxn modelId="{3456551A-7A5D-44F3-9948-2A09AF6C1FC2}" type="presParOf" srcId="{27C3B9E4-58F0-4612-8934-C72B3C42BF95}" destId="{83A9FB36-DFAB-431E-8198-A720976AAEBE}" srcOrd="5" destOrd="0" presId="urn:microsoft.com/office/officeart/2011/layout/ConvergingText"/>
    <dgm:cxn modelId="{72C3AFCE-412C-4707-BA3D-493830AB5CF9}" type="presParOf" srcId="{27C3B9E4-58F0-4612-8934-C72B3C42BF95}" destId="{6BF977C5-B9BD-455C-87F5-4018EE89914E}" srcOrd="6" destOrd="0" presId="urn:microsoft.com/office/officeart/2011/layout/ConvergingText"/>
    <dgm:cxn modelId="{0762C05B-ADA2-45B2-A0A6-5423B0F90146}" type="presParOf" srcId="{27C3B9E4-58F0-4612-8934-C72B3C42BF95}" destId="{E2491C55-96EC-4522-98B3-55094EE944ED}" srcOrd="7" destOrd="0" presId="urn:microsoft.com/office/officeart/2011/layout/ConvergingText"/>
    <dgm:cxn modelId="{0109D605-F352-4806-8841-581A5166F4B8}" type="presParOf" srcId="{27C3B9E4-58F0-4612-8934-C72B3C42BF95}" destId="{A7899C3A-D532-4222-BFEC-148112ED6AFD}" srcOrd="8" destOrd="0" presId="urn:microsoft.com/office/officeart/2011/layout/ConvergingText"/>
    <dgm:cxn modelId="{7DB3CDB7-C32D-4CEB-B71A-8B5B061E435E}" type="presParOf" srcId="{27C3B9E4-58F0-4612-8934-C72B3C42BF95}" destId="{6421A323-D4E1-4377-8FE4-5830D85F994C}" srcOrd="9" destOrd="0" presId="urn:microsoft.com/office/officeart/2011/layout/ConvergingText"/>
    <dgm:cxn modelId="{BE5FF74E-30B9-4867-BB82-B9BE5AEE5BDC}" type="presParOf" srcId="{27C3B9E4-58F0-4612-8934-C72B3C42BF95}" destId="{A6B565D8-60B7-494E-B284-64F5CC86892C}" srcOrd="10" destOrd="0" presId="urn:microsoft.com/office/officeart/2011/layout/ConvergingText"/>
    <dgm:cxn modelId="{FCE1FFCD-133B-47DC-B2DD-C1BF7ED819FA}" type="presParOf" srcId="{27C3B9E4-58F0-4612-8934-C72B3C42BF95}" destId="{37DC8178-B259-44E2-BF6E-0E1E9E39BBE1}" srcOrd="11" destOrd="0" presId="urn:microsoft.com/office/officeart/2011/layout/ConvergingText"/>
    <dgm:cxn modelId="{5E8E4B00-B24A-4996-8713-97EAAD99DA1D}" type="presParOf" srcId="{27C3B9E4-58F0-4612-8934-C72B3C42BF95}" destId="{B1FD456F-DC01-4D56-B5C3-E023296184F4}" srcOrd="12" destOrd="0" presId="urn:microsoft.com/office/officeart/2011/layout/ConvergingText"/>
    <dgm:cxn modelId="{32CE207D-BA61-42F6-B007-C06754602024}" type="presParOf" srcId="{27C3B9E4-58F0-4612-8934-C72B3C42BF95}" destId="{277B52FC-64C1-43D7-B179-0815C688D880}" srcOrd="13" destOrd="0" presId="urn:microsoft.com/office/officeart/2011/layout/ConvergingText"/>
    <dgm:cxn modelId="{53E4597E-A955-4926-87D1-1CEA807B2754}" type="presParOf" srcId="{27C3B9E4-58F0-4612-8934-C72B3C42BF95}" destId="{3942254D-5F6F-4690-9C09-C221551392D4}" srcOrd="14" destOrd="0" presId="urn:microsoft.com/office/officeart/2011/layout/ConvergingText"/>
    <dgm:cxn modelId="{F01DFDA8-1203-423A-8649-360A12F4EA38}" type="presParOf" srcId="{27C3B9E4-58F0-4612-8934-C72B3C42BF95}" destId="{C60141C4-A0DD-4402-8B2D-64B7A2E6E50A}" srcOrd="15" destOrd="0" presId="urn:microsoft.com/office/officeart/2011/layout/ConvergingText"/>
    <dgm:cxn modelId="{930B6694-DCE0-46F5-A55B-8D276F7FE2BF}" type="presParOf" srcId="{27C3B9E4-58F0-4612-8934-C72B3C42BF95}" destId="{72353E6A-2A48-4033-9A54-6BE3C2FC68C0}" srcOrd="16" destOrd="0" presId="urn:microsoft.com/office/officeart/2011/layout/ConvergingText"/>
    <dgm:cxn modelId="{7353CF08-2155-4739-856B-7EB2E41670B0}" type="presParOf" srcId="{27C3B9E4-58F0-4612-8934-C72B3C42BF95}" destId="{633662CA-9BBF-4C55-A606-C343DBCB272E}" srcOrd="17" destOrd="0" presId="urn:microsoft.com/office/officeart/2011/layout/ConvergingText"/>
    <dgm:cxn modelId="{ABB2E7FA-9EBF-44D7-9FA5-5BF500AAC4AE}" type="presParOf" srcId="{27C3B9E4-58F0-4612-8934-C72B3C42BF95}" destId="{041D54A5-452F-41C7-8FB5-8FFE80F02950}" srcOrd="18" destOrd="0" presId="urn:microsoft.com/office/officeart/2011/layout/ConvergingText"/>
    <dgm:cxn modelId="{5E303197-1F87-4432-983B-AA508972F45A}" type="presParOf" srcId="{27C3B9E4-58F0-4612-8934-C72B3C42BF95}" destId="{622955F6-7936-443F-821B-1D7E0263C3F7}" srcOrd="19" destOrd="0" presId="urn:microsoft.com/office/officeart/2011/layout/ConvergingText"/>
    <dgm:cxn modelId="{5C04FD2E-BA51-420C-88DA-48407973A174}" type="presParOf" srcId="{27C3B9E4-58F0-4612-8934-C72B3C42BF95}" destId="{3117A4C0-4424-4A52-94FC-1D3B4990EFD1}" srcOrd="20" destOrd="0" presId="urn:microsoft.com/office/officeart/2011/layout/ConvergingText"/>
    <dgm:cxn modelId="{C6EBFCC5-88DF-46AA-8444-183E82DA4DEE}" type="presParOf" srcId="{27C3B9E4-58F0-4612-8934-C72B3C42BF95}" destId="{727C5C45-397E-4D0C-8C24-A82E391EE213}" srcOrd="21" destOrd="0" presId="urn:microsoft.com/office/officeart/2011/layout/ConvergingText"/>
    <dgm:cxn modelId="{3904CF5D-4F12-403B-A437-394DD92AF757}" type="presParOf" srcId="{27C3B9E4-58F0-4612-8934-C72B3C42BF95}" destId="{1FE0C3E8-1508-4FEA-A366-6850D1D765FD}" srcOrd="22" destOrd="0" presId="urn:microsoft.com/office/officeart/2011/layout/ConvergingText"/>
    <dgm:cxn modelId="{B92E24BB-C0D4-4941-AE40-5DDEDDB63F6A}" type="presParOf" srcId="{27C3B9E4-58F0-4612-8934-C72B3C42BF95}" destId="{BF00C73D-DCEC-4C4C-8A2A-F4478C2196CF}" srcOrd="23" destOrd="0" presId="urn:microsoft.com/office/officeart/2011/layout/ConvergingText"/>
    <dgm:cxn modelId="{BDBB1358-D1C8-4A63-BE2A-A8C1BF5103F1}" type="presParOf" srcId="{27C3B9E4-58F0-4612-8934-C72B3C42BF95}" destId="{AAB603FA-C975-40F4-BEF8-F17C101B45A6}" srcOrd="24" destOrd="0" presId="urn:microsoft.com/office/officeart/2011/layout/ConvergingText"/>
    <dgm:cxn modelId="{7BA585D2-BF46-4DB7-986B-7FDE89FE5983}" type="presParOf" srcId="{27C3B9E4-58F0-4612-8934-C72B3C42BF95}" destId="{CBB8799D-9536-4F06-89AA-8DFFE4E63DC3}" srcOrd="25" destOrd="0" presId="urn:microsoft.com/office/officeart/2011/layout/ConvergingText"/>
    <dgm:cxn modelId="{92F363A2-D3D5-49C1-87B0-7891BA532D5C}" type="presParOf" srcId="{27C3B9E4-58F0-4612-8934-C72B3C42BF95}" destId="{261F2DDC-AB48-4ADA-8AB1-A3EE6AA5F989}" srcOrd="26" destOrd="0" presId="urn:microsoft.com/office/officeart/2011/layout/ConvergingText"/>
    <dgm:cxn modelId="{2524EAA2-BD25-4B9C-9373-AB5EFB8E7EF0}" type="presParOf" srcId="{27C3B9E4-58F0-4612-8934-C72B3C42BF95}" destId="{5FF346F4-85CC-4308-B789-E23E5948C15C}" srcOrd="27" destOrd="0" presId="urn:microsoft.com/office/officeart/2011/layout/ConvergingText"/>
    <dgm:cxn modelId="{EB5A8A1D-73C7-47F2-81AB-621A9814644B}" type="presParOf" srcId="{27C3B9E4-58F0-4612-8934-C72B3C42BF95}" destId="{BF24BB0E-C11F-453F-AD2D-F0A2F9855408}" srcOrd="28" destOrd="0" presId="urn:microsoft.com/office/officeart/2011/layout/ConvergingText"/>
    <dgm:cxn modelId="{641D7517-303B-46AF-A62B-B7A697F345E8}" type="presParOf" srcId="{27C3B9E4-58F0-4612-8934-C72B3C42BF95}" destId="{E1565A3A-D026-4500-88AB-FF6E48044847}" srcOrd="29" destOrd="0" presId="urn:microsoft.com/office/officeart/2011/layout/ConvergingText"/>
    <dgm:cxn modelId="{5C1C756A-D794-40D2-927B-5A301FFF492B}" type="presParOf" srcId="{27C3B9E4-58F0-4612-8934-C72B3C42BF95}" destId="{142D28D0-559F-4834-ADA4-F13BD660F066}" srcOrd="30" destOrd="0" presId="urn:microsoft.com/office/officeart/2011/layout/ConvergingText"/>
    <dgm:cxn modelId="{45128023-A9B6-427E-8399-5B7BF57FB674}" type="presParOf" srcId="{27C3B9E4-58F0-4612-8934-C72B3C42BF95}" destId="{EB68809B-35BD-4FE2-8021-4258112D7A32}" srcOrd="31" destOrd="0" presId="urn:microsoft.com/office/officeart/2011/layout/ConvergingText"/>
    <dgm:cxn modelId="{90F5A21A-2668-48CD-9351-263A370C2163}" type="presParOf" srcId="{27C3B9E4-58F0-4612-8934-C72B3C42BF95}" destId="{1F042EF0-993E-485E-8B10-D18DFBE1B163}" srcOrd="32" destOrd="0" presId="urn:microsoft.com/office/officeart/2011/layout/ConvergingText"/>
    <dgm:cxn modelId="{B8029832-F1E0-4415-B465-4D06F29A6D47}" type="presParOf" srcId="{27C3B9E4-58F0-4612-8934-C72B3C42BF95}" destId="{0C7F60BD-914E-4E92-822A-2070C0FF23C5}" srcOrd="33" destOrd="0" presId="urn:microsoft.com/office/officeart/2011/layout/ConvergingText"/>
    <dgm:cxn modelId="{44683668-A9D6-4111-8239-99A8046F38C4}" type="presParOf" srcId="{27C3B9E4-58F0-4612-8934-C72B3C42BF95}" destId="{BECD8978-D369-44A7-8B83-893DAE91D52E}" srcOrd="34" destOrd="0" presId="urn:microsoft.com/office/officeart/2011/layout/ConvergingText"/>
    <dgm:cxn modelId="{DC823087-95FD-4886-B9E5-7665A568FADD}" type="presParOf" srcId="{27C3B9E4-58F0-4612-8934-C72B3C42BF95}" destId="{9B317C19-49FB-45B6-A27D-94DCE9DAF32C}" srcOrd="35" destOrd="0" presId="urn:microsoft.com/office/officeart/2011/layout/ConvergingText"/>
    <dgm:cxn modelId="{D14495FE-BBD3-4EDC-9439-06CA889ECFF9}" type="presParOf" srcId="{27C3B9E4-58F0-4612-8934-C72B3C42BF95}" destId="{F223D375-7EF3-4FA2-A405-0AEB4BC3F8B2}" srcOrd="36" destOrd="0" presId="urn:microsoft.com/office/officeart/2011/layout/ConvergingText"/>
    <dgm:cxn modelId="{8C115678-E700-4EB5-BCE9-9A7FCEBC17FD}" type="presParOf" srcId="{27C3B9E4-58F0-4612-8934-C72B3C42BF95}" destId="{5788A456-44B9-43AD-8A24-EAB61430C3C7}" srcOrd="37" destOrd="0" presId="urn:microsoft.com/office/officeart/2011/layout/ConvergingText"/>
    <dgm:cxn modelId="{9666908E-0A04-4A66-AFE5-569E7005E447}" type="presParOf" srcId="{27C3B9E4-58F0-4612-8934-C72B3C42BF95}" destId="{851646F4-B187-4851-B19A-AA224B6B430A}" srcOrd="38" destOrd="0" presId="urn:microsoft.com/office/officeart/2011/layout/ConvergingText"/>
    <dgm:cxn modelId="{8612614A-10A4-4A20-BC32-C4FAB537E7DA}" type="presParOf" srcId="{27C3B9E4-58F0-4612-8934-C72B3C42BF95}" destId="{F140E7EC-B784-4019-A7A4-FCEBA237CB9F}" srcOrd="39" destOrd="0" presId="urn:microsoft.com/office/officeart/2011/layout/ConvergingText"/>
    <dgm:cxn modelId="{F7372EE4-7761-4E19-B3BF-AF4B26685946}" type="presParOf" srcId="{27C3B9E4-58F0-4612-8934-C72B3C42BF95}" destId="{CCAE77CD-ECAE-484E-AAB6-77D437512EEF}" srcOrd="40" destOrd="0" presId="urn:microsoft.com/office/officeart/2011/layout/ConvergingText"/>
    <dgm:cxn modelId="{CAEC8A55-551F-4741-B2A6-AF3ACEE33250}" type="presParOf" srcId="{27C3B9E4-58F0-4612-8934-C72B3C42BF95}" destId="{6010A205-EB98-43A0-B9F1-5354573E9712}" srcOrd="41" destOrd="0" presId="urn:microsoft.com/office/officeart/2011/layout/ConvergingText"/>
    <dgm:cxn modelId="{9CBFCA4A-51C5-4326-9A8D-9FB7C4074592}" type="presParOf" srcId="{27C3B9E4-58F0-4612-8934-C72B3C42BF95}" destId="{CAF93FDA-26FB-4834-802B-5698690E542B}" srcOrd="42" destOrd="0" presId="urn:microsoft.com/office/officeart/2011/layout/ConvergingText"/>
    <dgm:cxn modelId="{82568B49-80F6-41CA-97A7-405D592195E2}" type="presParOf" srcId="{27C3B9E4-58F0-4612-8934-C72B3C42BF95}" destId="{CB98DCD6-6B74-451A-977B-C186CE5778D4}" srcOrd="43" destOrd="0" presId="urn:microsoft.com/office/officeart/2011/layout/ConvergingText"/>
    <dgm:cxn modelId="{F1D7873B-61BE-433E-9052-1FD04D47108F}" type="presParOf" srcId="{27C3B9E4-58F0-4612-8934-C72B3C42BF95}" destId="{2CA2A0B0-5E59-4E2F-AEA1-63A07EE8E8B9}" srcOrd="44" destOrd="0" presId="urn:microsoft.com/office/officeart/2011/layout/ConvergingText"/>
    <dgm:cxn modelId="{00D37F5D-B834-4C31-932C-AC0875AF7FC9}" type="presParOf" srcId="{27C3B9E4-58F0-4612-8934-C72B3C42BF95}" destId="{DC328BD6-A20A-4979-92B8-F5C73F3C266F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250663-F108-433E-9439-B22FA2307906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57CBD-C6D1-4881-8595-C6F3BF4550CA}">
      <dgm:prSet custT="1"/>
      <dgm:spPr/>
      <dgm:t>
        <a:bodyPr/>
        <a:lstStyle/>
        <a:p>
          <a:pPr rtl="0"/>
          <a:r>
            <a:rPr lang="en-US" sz="3200" noProof="0" smtClean="0">
              <a:solidFill>
                <a:schemeClr val="tx1"/>
              </a:solidFill>
            </a:rPr>
            <a:t>Steering Manager</a:t>
          </a:r>
          <a:endParaRPr lang="en-US" sz="4000" noProof="0">
            <a:solidFill>
              <a:schemeClr val="tx1"/>
            </a:solidFill>
          </a:endParaRPr>
        </a:p>
      </dgm:t>
    </dgm:pt>
    <dgm:pt modelId="{440E549D-8647-4633-BD2F-FD834E1DA3BC}" type="parTrans" cxnId="{B8D37994-12CF-4303-923B-97B1AB930B96}">
      <dgm:prSet/>
      <dgm:spPr/>
      <dgm:t>
        <a:bodyPr/>
        <a:lstStyle/>
        <a:p>
          <a:endParaRPr lang="en-US"/>
        </a:p>
      </dgm:t>
    </dgm:pt>
    <dgm:pt modelId="{1E94F6F7-C973-42C5-9548-EBA2CC3E0421}" type="sibTrans" cxnId="{B8D37994-12CF-4303-923B-97B1AB930B9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24465BF-0A83-45D8-8976-A50172DDED5D}">
          <dgm:prSet custT="1"/>
          <dgm:spPr/>
          <dgm:t>
            <a:bodyPr/>
            <a:lstStyle/>
            <a:p>
              <a:pPr rtl="0"/>
              <a:r>
                <a:rPr lang="en-US" sz="2000" noProof="0" smtClean="0"/>
                <a:t>Previous Velocity </a:t>
              </a:r>
              <a14:m>
                <m:oMath xmlns:m="http://schemas.openxmlformats.org/officeDocument/2006/math">
                  <m:r>
                    <a:rPr lang="en-US" sz="2000" b="0" i="1" noProof="0" smtClean="0">
                      <a:latin typeface="Cambria Math"/>
                    </a:rPr>
                    <m:t> </m:t>
                  </m:r>
                </m:oMath>
              </a14:m>
              <a:endParaRPr lang="en-US" sz="2000" noProof="0"/>
            </a:p>
          </dgm:t>
        </dgm:pt>
      </mc:Choice>
      <mc:Fallback xmlns="">
        <dgm:pt modelId="{124465BF-0A83-45D8-8976-A50172DDED5D}">
          <dgm:prSet custT="1"/>
          <dgm:spPr/>
          <dgm:t>
            <a:bodyPr/>
            <a:lstStyle/>
            <a:p>
              <a:pPr rtl="0"/>
              <a:r>
                <a:rPr lang="en-US" sz="2000" noProof="0" smtClean="0"/>
                <a:t>Previous Velocity </a:t>
              </a:r>
              <a:r>
                <a:rPr lang="en-US" sz="2000" b="0" i="0" noProof="0" smtClean="0">
                  <a:latin typeface="Cambria Math"/>
                </a:rPr>
                <a:t> </a:t>
              </a:r>
              <a:endParaRPr lang="en-US" sz="2000" noProof="0"/>
            </a:p>
          </dgm:t>
        </dgm:pt>
      </mc:Fallback>
    </mc:AlternateContent>
    <dgm:pt modelId="{3269990C-B334-4E85-B3BE-937E8C939DAD}" type="parTrans" cxnId="{E777778C-442B-4961-AB19-1E4BBC1ADCC0}">
      <dgm:prSet/>
      <dgm:spPr/>
      <dgm:t>
        <a:bodyPr/>
        <a:lstStyle/>
        <a:p>
          <a:endParaRPr lang="en-US"/>
        </a:p>
      </dgm:t>
    </dgm:pt>
    <dgm:pt modelId="{6B4FC604-AA1B-407B-A243-555C5E4DBDB1}" type="sibTrans" cxnId="{E777778C-442B-4961-AB19-1E4BBC1ADCC0}">
      <dgm:prSet/>
      <dgm:spPr/>
      <dgm:t>
        <a:bodyPr/>
        <a:lstStyle/>
        <a:p>
          <a:endParaRPr lang="en-US"/>
        </a:p>
      </dgm:t>
    </dgm:pt>
    <dgm:pt modelId="{5A53C803-FD43-4D46-B3DA-49D84BC9D359}">
      <dgm:prSet custT="1"/>
      <dgm:spPr/>
      <dgm:t>
        <a:bodyPr/>
        <a:lstStyle/>
        <a:p>
          <a:pPr rtl="0"/>
          <a:r>
            <a:rPr lang="en-US" sz="2000" noProof="0" smtClean="0"/>
            <a:t>Target Approaching</a:t>
          </a:r>
          <a:endParaRPr lang="en-US" sz="2000" noProof="0"/>
        </a:p>
      </dgm:t>
    </dgm:pt>
    <dgm:pt modelId="{9F5211C3-DC54-4441-8ABF-B5555ABCF1FF}" type="parTrans" cxnId="{6E3C30A6-2DBA-457B-8FAB-E6592A4D5B48}">
      <dgm:prSet/>
      <dgm:spPr/>
      <dgm:t>
        <a:bodyPr/>
        <a:lstStyle/>
        <a:p>
          <a:endParaRPr lang="en-US"/>
        </a:p>
      </dgm:t>
    </dgm:pt>
    <dgm:pt modelId="{80B94C86-5E8A-45F9-90A2-E1CB35DCB73C}" type="sibTrans" cxnId="{6E3C30A6-2DBA-457B-8FAB-E6592A4D5B48}">
      <dgm:prSet/>
      <dgm:spPr/>
      <dgm:t>
        <a:bodyPr/>
        <a:lstStyle/>
        <a:p>
          <a:endParaRPr lang="en-US"/>
        </a:p>
      </dgm:t>
    </dgm:pt>
    <dgm:pt modelId="{69F137EE-CFAD-4561-B37B-2D714BCD0409}">
      <dgm:prSet custT="1"/>
      <dgm:spPr/>
      <dgm:t>
        <a:bodyPr/>
        <a:lstStyle/>
        <a:p>
          <a:pPr rtl="0"/>
          <a:r>
            <a:rPr lang="en-US" sz="2000" noProof="0" smtClean="0"/>
            <a:t>Obstacle Avoidance</a:t>
          </a:r>
          <a:endParaRPr lang="en-US" sz="2000" noProof="0"/>
        </a:p>
      </dgm:t>
    </dgm:pt>
    <dgm:pt modelId="{352B19D1-1594-4802-ADCB-5A0DAE090F8D}" type="parTrans" cxnId="{A15ABDF1-8115-4935-BA4C-4B940D7DE82F}">
      <dgm:prSet/>
      <dgm:spPr/>
      <dgm:t>
        <a:bodyPr/>
        <a:lstStyle/>
        <a:p>
          <a:endParaRPr lang="en-US"/>
        </a:p>
      </dgm:t>
    </dgm:pt>
    <dgm:pt modelId="{4F1F3FDF-1FA7-4BD6-AA15-19A48C1E1DE1}" type="sibTrans" cxnId="{A15ABDF1-8115-4935-BA4C-4B940D7DE82F}">
      <dgm:prSet/>
      <dgm:spPr/>
      <dgm:t>
        <a:bodyPr/>
        <a:lstStyle/>
        <a:p>
          <a:endParaRPr lang="en-US"/>
        </a:p>
      </dgm:t>
    </dgm:pt>
    <dgm:pt modelId="{C7ED758D-53BF-4398-A553-8DC21AF0D4AA}">
      <dgm:prSet custT="1"/>
      <dgm:spPr/>
      <dgm:t>
        <a:bodyPr/>
        <a:lstStyle/>
        <a:p>
          <a:pPr rtl="0"/>
          <a:r>
            <a:rPr lang="en-US" sz="2000" noProof="0" smtClean="0"/>
            <a:t>…</a:t>
          </a:r>
          <a:endParaRPr lang="en-US" sz="2000" noProof="0"/>
        </a:p>
      </dgm:t>
    </dgm:pt>
    <dgm:pt modelId="{1F8A5BF8-E1FC-47FC-9BE5-10534E94882C}" type="parTrans" cxnId="{974640DA-0366-4C4E-9ADF-97C03EA4DA8A}">
      <dgm:prSet/>
      <dgm:spPr/>
      <dgm:t>
        <a:bodyPr/>
        <a:lstStyle/>
        <a:p>
          <a:endParaRPr lang="en-US"/>
        </a:p>
      </dgm:t>
    </dgm:pt>
    <dgm:pt modelId="{C4AE5C2E-1D5E-4974-A9E8-FF5A383E838D}" type="sibTrans" cxnId="{974640DA-0366-4C4E-9ADF-97C03EA4DA8A}">
      <dgm:prSet/>
      <dgm:spPr/>
      <dgm:t>
        <a:bodyPr/>
        <a:lstStyle/>
        <a:p>
          <a:endParaRPr lang="en-US"/>
        </a:p>
      </dgm:t>
    </dgm:pt>
    <dgm:pt modelId="{9081A31D-544D-48EA-8290-21D24C65FC13}" type="pres">
      <dgm:prSet presAssocID="{38250663-F108-433E-9439-B22FA2307906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7C3B9E4-58F0-4612-8934-C72B3C42BF95}" type="pres">
      <dgm:prSet presAssocID="{C0157CBD-C6D1-4881-8595-C6F3BF4550CA}" presName="composite" presStyleCnt="0"/>
      <dgm:spPr/>
    </dgm:pt>
    <dgm:pt modelId="{DC6F3E92-DCF9-4448-B9AE-516B3757A41C}" type="pres">
      <dgm:prSet presAssocID="{C0157CBD-C6D1-4881-8595-C6F3BF4550CA}" presName="ParentAccent1" presStyleLbl="alignNode1" presStyleIdx="0" presStyleCnt="42"/>
      <dgm:spPr/>
    </dgm:pt>
    <dgm:pt modelId="{49681D9C-FF6C-4F32-B525-BC57990FEAB5}" type="pres">
      <dgm:prSet presAssocID="{C0157CBD-C6D1-4881-8595-C6F3BF4550CA}" presName="ParentAccent2" presStyleLbl="alignNode1" presStyleIdx="1" presStyleCnt="42"/>
      <dgm:spPr/>
    </dgm:pt>
    <dgm:pt modelId="{82496EBD-C521-4E3D-9B00-538DDB863DDF}" type="pres">
      <dgm:prSet presAssocID="{C0157CBD-C6D1-4881-8595-C6F3BF4550CA}" presName="ParentAccent3" presStyleLbl="alignNode1" presStyleIdx="2" presStyleCnt="42"/>
      <dgm:spPr/>
    </dgm:pt>
    <dgm:pt modelId="{87E6FC93-3C7D-423D-B1DF-1D3BBCEF2FB4}" type="pres">
      <dgm:prSet presAssocID="{C0157CBD-C6D1-4881-8595-C6F3BF4550CA}" presName="ParentAccent4" presStyleLbl="alignNode1" presStyleIdx="3" presStyleCnt="42"/>
      <dgm:spPr/>
    </dgm:pt>
    <dgm:pt modelId="{91EEF468-6A0C-4D89-8CAA-88FC127825B1}" type="pres">
      <dgm:prSet presAssocID="{C0157CBD-C6D1-4881-8595-C6F3BF4550CA}" presName="ParentAccent5" presStyleLbl="alignNode1" presStyleIdx="4" presStyleCnt="42"/>
      <dgm:spPr/>
    </dgm:pt>
    <dgm:pt modelId="{83A9FB36-DFAB-431E-8198-A720976AAEBE}" type="pres">
      <dgm:prSet presAssocID="{C0157CBD-C6D1-4881-8595-C6F3BF4550CA}" presName="ParentAccent6" presStyleLbl="alignNode1" presStyleIdx="5" presStyleCnt="42"/>
      <dgm:spPr/>
    </dgm:pt>
    <dgm:pt modelId="{6BF977C5-B9BD-455C-87F5-4018EE89914E}" type="pres">
      <dgm:prSet presAssocID="{C0157CBD-C6D1-4881-8595-C6F3BF4550CA}" presName="ParentAccent7" presStyleLbl="alignNode1" presStyleIdx="6" presStyleCnt="42"/>
      <dgm:spPr/>
    </dgm:pt>
    <dgm:pt modelId="{E2491C55-96EC-4522-98B3-55094EE944ED}" type="pres">
      <dgm:prSet presAssocID="{C0157CBD-C6D1-4881-8595-C6F3BF4550CA}" presName="ParentAccent8" presStyleLbl="alignNode1" presStyleIdx="7" presStyleCnt="42"/>
      <dgm:spPr/>
    </dgm:pt>
    <dgm:pt modelId="{A7899C3A-D532-4222-BFEC-148112ED6AFD}" type="pres">
      <dgm:prSet presAssocID="{C0157CBD-C6D1-4881-8595-C6F3BF4550CA}" presName="ParentAccent9" presStyleLbl="alignNode1" presStyleIdx="8" presStyleCnt="42"/>
      <dgm:spPr/>
    </dgm:pt>
    <dgm:pt modelId="{6421A323-D4E1-4377-8FE4-5830D85F994C}" type="pres">
      <dgm:prSet presAssocID="{C0157CBD-C6D1-4881-8595-C6F3BF4550CA}" presName="ParentAccent10" presStyleLbl="alignNode1" presStyleIdx="9" presStyleCnt="42"/>
      <dgm:spPr/>
    </dgm:pt>
    <dgm:pt modelId="{A6B565D8-60B7-494E-B284-64F5CC86892C}" type="pres">
      <dgm:prSet presAssocID="{C0157CBD-C6D1-4881-8595-C6F3BF4550CA}" presName="Parent" presStyleLbl="alignNode1" presStyleIdx="10" presStyleCnt="4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C8178-B259-44E2-BF6E-0E1E9E39BBE1}" type="pres">
      <dgm:prSet presAssocID="{124465BF-0A83-45D8-8976-A50172DDED5D}" presName="Child1Accent1" presStyleLbl="alignNode1" presStyleIdx="11" presStyleCnt="42"/>
      <dgm:spPr/>
    </dgm:pt>
    <dgm:pt modelId="{B1FD456F-DC01-4D56-B5C3-E023296184F4}" type="pres">
      <dgm:prSet presAssocID="{124465BF-0A83-45D8-8976-A50172DDED5D}" presName="Child1Accent2" presStyleLbl="alignNode1" presStyleIdx="12" presStyleCnt="42"/>
      <dgm:spPr/>
    </dgm:pt>
    <dgm:pt modelId="{277B52FC-64C1-43D7-B179-0815C688D880}" type="pres">
      <dgm:prSet presAssocID="{124465BF-0A83-45D8-8976-A50172DDED5D}" presName="Child1Accent3" presStyleLbl="alignNode1" presStyleIdx="13" presStyleCnt="42"/>
      <dgm:spPr/>
    </dgm:pt>
    <dgm:pt modelId="{3942254D-5F6F-4690-9C09-C221551392D4}" type="pres">
      <dgm:prSet presAssocID="{124465BF-0A83-45D8-8976-A50172DDED5D}" presName="Child1Accent4" presStyleLbl="alignNode1" presStyleIdx="14" presStyleCnt="42"/>
      <dgm:spPr/>
    </dgm:pt>
    <dgm:pt modelId="{C60141C4-A0DD-4402-8B2D-64B7A2E6E50A}" type="pres">
      <dgm:prSet presAssocID="{124465BF-0A83-45D8-8976-A50172DDED5D}" presName="Child1Accent5" presStyleLbl="alignNode1" presStyleIdx="15" presStyleCnt="42"/>
      <dgm:spPr/>
    </dgm:pt>
    <dgm:pt modelId="{72353E6A-2A48-4033-9A54-6BE3C2FC68C0}" type="pres">
      <dgm:prSet presAssocID="{124465BF-0A83-45D8-8976-A50172DDED5D}" presName="Child1Accent6" presStyleLbl="alignNode1" presStyleIdx="16" presStyleCnt="42"/>
      <dgm:spPr/>
    </dgm:pt>
    <dgm:pt modelId="{633662CA-9BBF-4C55-A606-C343DBCB272E}" type="pres">
      <dgm:prSet presAssocID="{124465BF-0A83-45D8-8976-A50172DDED5D}" presName="Child1Accent7" presStyleLbl="alignNode1" presStyleIdx="17" presStyleCnt="42"/>
      <dgm:spPr/>
    </dgm:pt>
    <dgm:pt modelId="{041D54A5-452F-41C7-8FB5-8FFE80F02950}" type="pres">
      <dgm:prSet presAssocID="{124465BF-0A83-45D8-8976-A50172DDED5D}" presName="Child1Accent8" presStyleLbl="alignNode1" presStyleIdx="18" presStyleCnt="42"/>
      <dgm:spPr/>
    </dgm:pt>
    <dgm:pt modelId="{622955F6-7936-443F-821B-1D7E0263C3F7}" type="pres">
      <dgm:prSet presAssocID="{124465BF-0A83-45D8-8976-A50172DDED5D}" presName="Child1Accent9" presStyleLbl="alignNode1" presStyleIdx="19" presStyleCnt="42"/>
      <dgm:spPr/>
    </dgm:pt>
    <dgm:pt modelId="{3117A4C0-4424-4A52-94FC-1D3B4990EFD1}" type="pres">
      <dgm:prSet presAssocID="{124465BF-0A83-45D8-8976-A50172DDED5D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5C45-397E-4D0C-8C24-A82E391EE213}" type="pres">
      <dgm:prSet presAssocID="{5A53C803-FD43-4D46-B3DA-49D84BC9D359}" presName="Child2Accent1" presStyleLbl="alignNode1" presStyleIdx="20" presStyleCnt="42"/>
      <dgm:spPr/>
    </dgm:pt>
    <dgm:pt modelId="{1FE0C3E8-1508-4FEA-A366-6850D1D765FD}" type="pres">
      <dgm:prSet presAssocID="{5A53C803-FD43-4D46-B3DA-49D84BC9D359}" presName="Child2Accent2" presStyleLbl="alignNode1" presStyleIdx="21" presStyleCnt="42"/>
      <dgm:spPr/>
    </dgm:pt>
    <dgm:pt modelId="{BF00C73D-DCEC-4C4C-8A2A-F4478C2196CF}" type="pres">
      <dgm:prSet presAssocID="{5A53C803-FD43-4D46-B3DA-49D84BC9D359}" presName="Child2Accent3" presStyleLbl="alignNode1" presStyleIdx="22" presStyleCnt="42"/>
      <dgm:spPr/>
    </dgm:pt>
    <dgm:pt modelId="{AAB603FA-C975-40F4-BEF8-F17C101B45A6}" type="pres">
      <dgm:prSet presAssocID="{5A53C803-FD43-4D46-B3DA-49D84BC9D359}" presName="Child2Accent4" presStyleLbl="alignNode1" presStyleIdx="23" presStyleCnt="42"/>
      <dgm:spPr/>
    </dgm:pt>
    <dgm:pt modelId="{CBB8799D-9536-4F06-89AA-8DFFE4E63DC3}" type="pres">
      <dgm:prSet presAssocID="{5A53C803-FD43-4D46-B3DA-49D84BC9D359}" presName="Child2Accent5" presStyleLbl="alignNode1" presStyleIdx="24" presStyleCnt="42"/>
      <dgm:spPr/>
    </dgm:pt>
    <dgm:pt modelId="{261F2DDC-AB48-4ADA-8AB1-A3EE6AA5F989}" type="pres">
      <dgm:prSet presAssocID="{5A53C803-FD43-4D46-B3DA-49D84BC9D359}" presName="Child2Accent6" presStyleLbl="alignNode1" presStyleIdx="25" presStyleCnt="42"/>
      <dgm:spPr/>
    </dgm:pt>
    <dgm:pt modelId="{5FF346F4-85CC-4308-B789-E23E5948C15C}" type="pres">
      <dgm:prSet presAssocID="{5A53C803-FD43-4D46-B3DA-49D84BC9D359}" presName="Child2Accent7" presStyleLbl="alignNode1" presStyleIdx="26" presStyleCnt="42"/>
      <dgm:spPr/>
    </dgm:pt>
    <dgm:pt modelId="{BF24BB0E-C11F-453F-AD2D-F0A2F9855408}" type="pres">
      <dgm:prSet presAssocID="{5A53C803-FD43-4D46-B3DA-49D84BC9D359}" presName="Child2" presStyleLbl="revTx" presStyleIdx="1" presStyleCnt="4" custScaleX="11283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65A3A-D026-4500-88AB-FF6E48044847}" type="pres">
      <dgm:prSet presAssocID="{69F137EE-CFAD-4561-B37B-2D714BCD0409}" presName="Child3Accent1" presStyleLbl="alignNode1" presStyleIdx="27" presStyleCnt="42"/>
      <dgm:spPr/>
    </dgm:pt>
    <dgm:pt modelId="{142D28D0-559F-4834-ADA4-F13BD660F066}" type="pres">
      <dgm:prSet presAssocID="{69F137EE-CFAD-4561-B37B-2D714BCD0409}" presName="Child3Accent2" presStyleLbl="alignNode1" presStyleIdx="28" presStyleCnt="42"/>
      <dgm:spPr/>
    </dgm:pt>
    <dgm:pt modelId="{EB68809B-35BD-4FE2-8021-4258112D7A32}" type="pres">
      <dgm:prSet presAssocID="{69F137EE-CFAD-4561-B37B-2D714BCD0409}" presName="Child3Accent3" presStyleLbl="alignNode1" presStyleIdx="29" presStyleCnt="42"/>
      <dgm:spPr/>
    </dgm:pt>
    <dgm:pt modelId="{1F042EF0-993E-485E-8B10-D18DFBE1B163}" type="pres">
      <dgm:prSet presAssocID="{69F137EE-CFAD-4561-B37B-2D714BCD0409}" presName="Child3Accent4" presStyleLbl="alignNode1" presStyleIdx="30" presStyleCnt="42"/>
      <dgm:spPr/>
    </dgm:pt>
    <dgm:pt modelId="{0C7F60BD-914E-4E92-822A-2070C0FF23C5}" type="pres">
      <dgm:prSet presAssocID="{69F137EE-CFAD-4561-B37B-2D714BCD0409}" presName="Child3Accent5" presStyleLbl="alignNode1" presStyleIdx="31" presStyleCnt="42"/>
      <dgm:spPr/>
    </dgm:pt>
    <dgm:pt modelId="{BECD8978-D369-44A7-8B83-893DAE91D52E}" type="pres">
      <dgm:prSet presAssocID="{69F137EE-CFAD-4561-B37B-2D714BCD0409}" presName="Child3Accent6" presStyleLbl="alignNode1" presStyleIdx="32" presStyleCnt="42"/>
      <dgm:spPr/>
    </dgm:pt>
    <dgm:pt modelId="{9B317C19-49FB-45B6-A27D-94DCE9DAF32C}" type="pres">
      <dgm:prSet presAssocID="{69F137EE-CFAD-4561-B37B-2D714BCD0409}" presName="Child3Accent7" presStyleLbl="alignNode1" presStyleIdx="33" presStyleCnt="42"/>
      <dgm:spPr/>
    </dgm:pt>
    <dgm:pt modelId="{F223D375-7EF3-4FA2-A405-0AEB4BC3F8B2}" type="pres">
      <dgm:prSet presAssocID="{69F137EE-CFAD-4561-B37B-2D714BCD0409}" presName="Child3" presStyleLbl="revTx" presStyleIdx="2" presStyleCnt="4" custScaleX="1065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8A456-44B9-43AD-8A24-EAB61430C3C7}" type="pres">
      <dgm:prSet presAssocID="{C7ED758D-53BF-4398-A553-8DC21AF0D4AA}" presName="Child4Accent1" presStyleLbl="alignNode1" presStyleIdx="34" presStyleCnt="42"/>
      <dgm:spPr/>
    </dgm:pt>
    <dgm:pt modelId="{851646F4-B187-4851-B19A-AA224B6B430A}" type="pres">
      <dgm:prSet presAssocID="{C7ED758D-53BF-4398-A553-8DC21AF0D4AA}" presName="Child4Accent2" presStyleLbl="alignNode1" presStyleIdx="35" presStyleCnt="42"/>
      <dgm:spPr/>
    </dgm:pt>
    <dgm:pt modelId="{F140E7EC-B784-4019-A7A4-FCEBA237CB9F}" type="pres">
      <dgm:prSet presAssocID="{C7ED758D-53BF-4398-A553-8DC21AF0D4AA}" presName="Child4Accent3" presStyleLbl="alignNode1" presStyleIdx="36" presStyleCnt="42"/>
      <dgm:spPr/>
    </dgm:pt>
    <dgm:pt modelId="{CCAE77CD-ECAE-484E-AAB6-77D437512EEF}" type="pres">
      <dgm:prSet presAssocID="{C7ED758D-53BF-4398-A553-8DC21AF0D4AA}" presName="Child4Accent4" presStyleLbl="alignNode1" presStyleIdx="37" presStyleCnt="42"/>
      <dgm:spPr/>
    </dgm:pt>
    <dgm:pt modelId="{6010A205-EB98-43A0-B9F1-5354573E9712}" type="pres">
      <dgm:prSet presAssocID="{C7ED758D-53BF-4398-A553-8DC21AF0D4AA}" presName="Child4Accent5" presStyleLbl="alignNode1" presStyleIdx="38" presStyleCnt="42"/>
      <dgm:spPr/>
    </dgm:pt>
    <dgm:pt modelId="{CAF93FDA-26FB-4834-802B-5698690E542B}" type="pres">
      <dgm:prSet presAssocID="{C7ED758D-53BF-4398-A553-8DC21AF0D4AA}" presName="Child4Accent6" presStyleLbl="alignNode1" presStyleIdx="39" presStyleCnt="42"/>
      <dgm:spPr/>
    </dgm:pt>
    <dgm:pt modelId="{CB98DCD6-6B74-451A-977B-C186CE5778D4}" type="pres">
      <dgm:prSet presAssocID="{C7ED758D-53BF-4398-A553-8DC21AF0D4AA}" presName="Child4Accent7" presStyleLbl="alignNode1" presStyleIdx="40" presStyleCnt="42"/>
      <dgm:spPr/>
    </dgm:pt>
    <dgm:pt modelId="{2CA2A0B0-5E59-4E2F-AEA1-63A07EE8E8B9}" type="pres">
      <dgm:prSet presAssocID="{C7ED758D-53BF-4398-A553-8DC21AF0D4AA}" presName="Child4Accent8" presStyleLbl="alignNode1" presStyleIdx="41" presStyleCnt="42"/>
      <dgm:spPr/>
    </dgm:pt>
    <dgm:pt modelId="{DC328BD6-A20A-4979-92B8-F5C73F3C266F}" type="pres">
      <dgm:prSet presAssocID="{C7ED758D-53BF-4398-A553-8DC21AF0D4AA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A24C66-8247-4711-9496-660B76B7361E}" type="presOf" srcId="{C7ED758D-53BF-4398-A553-8DC21AF0D4AA}" destId="{DC328BD6-A20A-4979-92B8-F5C73F3C266F}" srcOrd="0" destOrd="0" presId="urn:microsoft.com/office/officeart/2011/layout/ConvergingText"/>
    <dgm:cxn modelId="{DD738DEC-D6F3-4402-8215-2A7582E60C15}" type="presOf" srcId="{38250663-F108-433E-9439-B22FA2307906}" destId="{9081A31D-544D-48EA-8290-21D24C65FC13}" srcOrd="0" destOrd="0" presId="urn:microsoft.com/office/officeart/2011/layout/ConvergingText"/>
    <dgm:cxn modelId="{974640DA-0366-4C4E-9ADF-97C03EA4DA8A}" srcId="{C0157CBD-C6D1-4881-8595-C6F3BF4550CA}" destId="{C7ED758D-53BF-4398-A553-8DC21AF0D4AA}" srcOrd="3" destOrd="0" parTransId="{1F8A5BF8-E1FC-47FC-9BE5-10534E94882C}" sibTransId="{C4AE5C2E-1D5E-4974-A9E8-FF5A383E838D}"/>
    <dgm:cxn modelId="{A15ABDF1-8115-4935-BA4C-4B940D7DE82F}" srcId="{C0157CBD-C6D1-4881-8595-C6F3BF4550CA}" destId="{69F137EE-CFAD-4561-B37B-2D714BCD0409}" srcOrd="2" destOrd="0" parTransId="{352B19D1-1594-4802-ADCB-5A0DAE090F8D}" sibTransId="{4F1F3FDF-1FA7-4BD6-AA15-19A48C1E1DE1}"/>
    <dgm:cxn modelId="{A3D06BB1-2A81-45F0-8D51-626CEF49B34B}" type="presOf" srcId="{124465BF-0A83-45D8-8976-A50172DDED5D}" destId="{3117A4C0-4424-4A52-94FC-1D3B4990EFD1}" srcOrd="0" destOrd="0" presId="urn:microsoft.com/office/officeart/2011/layout/ConvergingText"/>
    <dgm:cxn modelId="{4BCD0FA3-9AB9-4837-A485-C735BEAE34C6}" type="presOf" srcId="{5A53C803-FD43-4D46-B3DA-49D84BC9D359}" destId="{BF24BB0E-C11F-453F-AD2D-F0A2F9855408}" srcOrd="0" destOrd="0" presId="urn:microsoft.com/office/officeart/2011/layout/ConvergingText"/>
    <dgm:cxn modelId="{B8D37994-12CF-4303-923B-97B1AB930B96}" srcId="{38250663-F108-433E-9439-B22FA2307906}" destId="{C0157CBD-C6D1-4881-8595-C6F3BF4550CA}" srcOrd="0" destOrd="0" parTransId="{440E549D-8647-4633-BD2F-FD834E1DA3BC}" sibTransId="{1E94F6F7-C973-42C5-9548-EBA2CC3E0421}"/>
    <dgm:cxn modelId="{EFA85420-3D98-456D-96B6-40A972029086}" type="presOf" srcId="{C0157CBD-C6D1-4881-8595-C6F3BF4550CA}" destId="{A6B565D8-60B7-494E-B284-64F5CC86892C}" srcOrd="0" destOrd="0" presId="urn:microsoft.com/office/officeart/2011/layout/ConvergingText"/>
    <dgm:cxn modelId="{13FB0C5A-9EB9-40AE-BAF0-04CB96C06DC3}" type="presOf" srcId="{69F137EE-CFAD-4561-B37B-2D714BCD0409}" destId="{F223D375-7EF3-4FA2-A405-0AEB4BC3F8B2}" srcOrd="0" destOrd="0" presId="urn:microsoft.com/office/officeart/2011/layout/ConvergingText"/>
    <dgm:cxn modelId="{E777778C-442B-4961-AB19-1E4BBC1ADCC0}" srcId="{C0157CBD-C6D1-4881-8595-C6F3BF4550CA}" destId="{124465BF-0A83-45D8-8976-A50172DDED5D}" srcOrd="0" destOrd="0" parTransId="{3269990C-B334-4E85-B3BE-937E8C939DAD}" sibTransId="{6B4FC604-AA1B-407B-A243-555C5E4DBDB1}"/>
    <dgm:cxn modelId="{6E3C30A6-2DBA-457B-8FAB-E6592A4D5B48}" srcId="{C0157CBD-C6D1-4881-8595-C6F3BF4550CA}" destId="{5A53C803-FD43-4D46-B3DA-49D84BC9D359}" srcOrd="1" destOrd="0" parTransId="{9F5211C3-DC54-4441-8ABF-B5555ABCF1FF}" sibTransId="{80B94C86-5E8A-45F9-90A2-E1CB35DCB73C}"/>
    <dgm:cxn modelId="{7063E521-38C1-4B9E-A22A-683126B85268}" type="presParOf" srcId="{9081A31D-544D-48EA-8290-21D24C65FC13}" destId="{27C3B9E4-58F0-4612-8934-C72B3C42BF95}" srcOrd="0" destOrd="0" presId="urn:microsoft.com/office/officeart/2011/layout/ConvergingText"/>
    <dgm:cxn modelId="{A90CFA6E-4C5B-4E0E-9D40-61EC5843A24D}" type="presParOf" srcId="{27C3B9E4-58F0-4612-8934-C72B3C42BF95}" destId="{DC6F3E92-DCF9-4448-B9AE-516B3757A41C}" srcOrd="0" destOrd="0" presId="urn:microsoft.com/office/officeart/2011/layout/ConvergingText"/>
    <dgm:cxn modelId="{B0DF0CAB-D91C-4D3C-9014-5D91C8C98A83}" type="presParOf" srcId="{27C3B9E4-58F0-4612-8934-C72B3C42BF95}" destId="{49681D9C-FF6C-4F32-B525-BC57990FEAB5}" srcOrd="1" destOrd="0" presId="urn:microsoft.com/office/officeart/2011/layout/ConvergingText"/>
    <dgm:cxn modelId="{A5FAF2DD-52ED-4099-9458-885872B58E08}" type="presParOf" srcId="{27C3B9E4-58F0-4612-8934-C72B3C42BF95}" destId="{82496EBD-C521-4E3D-9B00-538DDB863DDF}" srcOrd="2" destOrd="0" presId="urn:microsoft.com/office/officeart/2011/layout/ConvergingText"/>
    <dgm:cxn modelId="{6C92A7CF-2F97-4158-B4EB-200B3E76B81F}" type="presParOf" srcId="{27C3B9E4-58F0-4612-8934-C72B3C42BF95}" destId="{87E6FC93-3C7D-423D-B1DF-1D3BBCEF2FB4}" srcOrd="3" destOrd="0" presId="urn:microsoft.com/office/officeart/2011/layout/ConvergingText"/>
    <dgm:cxn modelId="{BB9EF04E-FBD0-408E-8B33-49A7AAAB46B8}" type="presParOf" srcId="{27C3B9E4-58F0-4612-8934-C72B3C42BF95}" destId="{91EEF468-6A0C-4D89-8CAA-88FC127825B1}" srcOrd="4" destOrd="0" presId="urn:microsoft.com/office/officeart/2011/layout/ConvergingText"/>
    <dgm:cxn modelId="{3456551A-7A5D-44F3-9948-2A09AF6C1FC2}" type="presParOf" srcId="{27C3B9E4-58F0-4612-8934-C72B3C42BF95}" destId="{83A9FB36-DFAB-431E-8198-A720976AAEBE}" srcOrd="5" destOrd="0" presId="urn:microsoft.com/office/officeart/2011/layout/ConvergingText"/>
    <dgm:cxn modelId="{72C3AFCE-412C-4707-BA3D-493830AB5CF9}" type="presParOf" srcId="{27C3B9E4-58F0-4612-8934-C72B3C42BF95}" destId="{6BF977C5-B9BD-455C-87F5-4018EE89914E}" srcOrd="6" destOrd="0" presId="urn:microsoft.com/office/officeart/2011/layout/ConvergingText"/>
    <dgm:cxn modelId="{0762C05B-ADA2-45B2-A0A6-5423B0F90146}" type="presParOf" srcId="{27C3B9E4-58F0-4612-8934-C72B3C42BF95}" destId="{E2491C55-96EC-4522-98B3-55094EE944ED}" srcOrd="7" destOrd="0" presId="urn:microsoft.com/office/officeart/2011/layout/ConvergingText"/>
    <dgm:cxn modelId="{0109D605-F352-4806-8841-581A5166F4B8}" type="presParOf" srcId="{27C3B9E4-58F0-4612-8934-C72B3C42BF95}" destId="{A7899C3A-D532-4222-BFEC-148112ED6AFD}" srcOrd="8" destOrd="0" presId="urn:microsoft.com/office/officeart/2011/layout/ConvergingText"/>
    <dgm:cxn modelId="{7DB3CDB7-C32D-4CEB-B71A-8B5B061E435E}" type="presParOf" srcId="{27C3B9E4-58F0-4612-8934-C72B3C42BF95}" destId="{6421A323-D4E1-4377-8FE4-5830D85F994C}" srcOrd="9" destOrd="0" presId="urn:microsoft.com/office/officeart/2011/layout/ConvergingText"/>
    <dgm:cxn modelId="{BE5FF74E-30B9-4867-BB82-B9BE5AEE5BDC}" type="presParOf" srcId="{27C3B9E4-58F0-4612-8934-C72B3C42BF95}" destId="{A6B565D8-60B7-494E-B284-64F5CC86892C}" srcOrd="10" destOrd="0" presId="urn:microsoft.com/office/officeart/2011/layout/ConvergingText"/>
    <dgm:cxn modelId="{FCE1FFCD-133B-47DC-B2DD-C1BF7ED819FA}" type="presParOf" srcId="{27C3B9E4-58F0-4612-8934-C72B3C42BF95}" destId="{37DC8178-B259-44E2-BF6E-0E1E9E39BBE1}" srcOrd="11" destOrd="0" presId="urn:microsoft.com/office/officeart/2011/layout/ConvergingText"/>
    <dgm:cxn modelId="{5E8E4B00-B24A-4996-8713-97EAAD99DA1D}" type="presParOf" srcId="{27C3B9E4-58F0-4612-8934-C72B3C42BF95}" destId="{B1FD456F-DC01-4D56-B5C3-E023296184F4}" srcOrd="12" destOrd="0" presId="urn:microsoft.com/office/officeart/2011/layout/ConvergingText"/>
    <dgm:cxn modelId="{32CE207D-BA61-42F6-B007-C06754602024}" type="presParOf" srcId="{27C3B9E4-58F0-4612-8934-C72B3C42BF95}" destId="{277B52FC-64C1-43D7-B179-0815C688D880}" srcOrd="13" destOrd="0" presId="urn:microsoft.com/office/officeart/2011/layout/ConvergingText"/>
    <dgm:cxn modelId="{53E4597E-A955-4926-87D1-1CEA807B2754}" type="presParOf" srcId="{27C3B9E4-58F0-4612-8934-C72B3C42BF95}" destId="{3942254D-5F6F-4690-9C09-C221551392D4}" srcOrd="14" destOrd="0" presId="urn:microsoft.com/office/officeart/2011/layout/ConvergingText"/>
    <dgm:cxn modelId="{F01DFDA8-1203-423A-8649-360A12F4EA38}" type="presParOf" srcId="{27C3B9E4-58F0-4612-8934-C72B3C42BF95}" destId="{C60141C4-A0DD-4402-8B2D-64B7A2E6E50A}" srcOrd="15" destOrd="0" presId="urn:microsoft.com/office/officeart/2011/layout/ConvergingText"/>
    <dgm:cxn modelId="{930B6694-DCE0-46F5-A55B-8D276F7FE2BF}" type="presParOf" srcId="{27C3B9E4-58F0-4612-8934-C72B3C42BF95}" destId="{72353E6A-2A48-4033-9A54-6BE3C2FC68C0}" srcOrd="16" destOrd="0" presId="urn:microsoft.com/office/officeart/2011/layout/ConvergingText"/>
    <dgm:cxn modelId="{7353CF08-2155-4739-856B-7EB2E41670B0}" type="presParOf" srcId="{27C3B9E4-58F0-4612-8934-C72B3C42BF95}" destId="{633662CA-9BBF-4C55-A606-C343DBCB272E}" srcOrd="17" destOrd="0" presId="urn:microsoft.com/office/officeart/2011/layout/ConvergingText"/>
    <dgm:cxn modelId="{ABB2E7FA-9EBF-44D7-9FA5-5BF500AAC4AE}" type="presParOf" srcId="{27C3B9E4-58F0-4612-8934-C72B3C42BF95}" destId="{041D54A5-452F-41C7-8FB5-8FFE80F02950}" srcOrd="18" destOrd="0" presId="urn:microsoft.com/office/officeart/2011/layout/ConvergingText"/>
    <dgm:cxn modelId="{5E303197-1F87-4432-983B-AA508972F45A}" type="presParOf" srcId="{27C3B9E4-58F0-4612-8934-C72B3C42BF95}" destId="{622955F6-7936-443F-821B-1D7E0263C3F7}" srcOrd="19" destOrd="0" presId="urn:microsoft.com/office/officeart/2011/layout/ConvergingText"/>
    <dgm:cxn modelId="{5C04FD2E-BA51-420C-88DA-48407973A174}" type="presParOf" srcId="{27C3B9E4-58F0-4612-8934-C72B3C42BF95}" destId="{3117A4C0-4424-4A52-94FC-1D3B4990EFD1}" srcOrd="20" destOrd="0" presId="urn:microsoft.com/office/officeart/2011/layout/ConvergingText"/>
    <dgm:cxn modelId="{C6EBFCC5-88DF-46AA-8444-183E82DA4DEE}" type="presParOf" srcId="{27C3B9E4-58F0-4612-8934-C72B3C42BF95}" destId="{727C5C45-397E-4D0C-8C24-A82E391EE213}" srcOrd="21" destOrd="0" presId="urn:microsoft.com/office/officeart/2011/layout/ConvergingText"/>
    <dgm:cxn modelId="{3904CF5D-4F12-403B-A437-394DD92AF757}" type="presParOf" srcId="{27C3B9E4-58F0-4612-8934-C72B3C42BF95}" destId="{1FE0C3E8-1508-4FEA-A366-6850D1D765FD}" srcOrd="22" destOrd="0" presId="urn:microsoft.com/office/officeart/2011/layout/ConvergingText"/>
    <dgm:cxn modelId="{B92E24BB-C0D4-4941-AE40-5DDEDDB63F6A}" type="presParOf" srcId="{27C3B9E4-58F0-4612-8934-C72B3C42BF95}" destId="{BF00C73D-DCEC-4C4C-8A2A-F4478C2196CF}" srcOrd="23" destOrd="0" presId="urn:microsoft.com/office/officeart/2011/layout/ConvergingText"/>
    <dgm:cxn modelId="{BDBB1358-D1C8-4A63-BE2A-A8C1BF5103F1}" type="presParOf" srcId="{27C3B9E4-58F0-4612-8934-C72B3C42BF95}" destId="{AAB603FA-C975-40F4-BEF8-F17C101B45A6}" srcOrd="24" destOrd="0" presId="urn:microsoft.com/office/officeart/2011/layout/ConvergingText"/>
    <dgm:cxn modelId="{7BA585D2-BF46-4DB7-986B-7FDE89FE5983}" type="presParOf" srcId="{27C3B9E4-58F0-4612-8934-C72B3C42BF95}" destId="{CBB8799D-9536-4F06-89AA-8DFFE4E63DC3}" srcOrd="25" destOrd="0" presId="urn:microsoft.com/office/officeart/2011/layout/ConvergingText"/>
    <dgm:cxn modelId="{92F363A2-D3D5-49C1-87B0-7891BA532D5C}" type="presParOf" srcId="{27C3B9E4-58F0-4612-8934-C72B3C42BF95}" destId="{261F2DDC-AB48-4ADA-8AB1-A3EE6AA5F989}" srcOrd="26" destOrd="0" presId="urn:microsoft.com/office/officeart/2011/layout/ConvergingText"/>
    <dgm:cxn modelId="{2524EAA2-BD25-4B9C-9373-AB5EFB8E7EF0}" type="presParOf" srcId="{27C3B9E4-58F0-4612-8934-C72B3C42BF95}" destId="{5FF346F4-85CC-4308-B789-E23E5948C15C}" srcOrd="27" destOrd="0" presId="urn:microsoft.com/office/officeart/2011/layout/ConvergingText"/>
    <dgm:cxn modelId="{EB5A8A1D-73C7-47F2-81AB-621A9814644B}" type="presParOf" srcId="{27C3B9E4-58F0-4612-8934-C72B3C42BF95}" destId="{BF24BB0E-C11F-453F-AD2D-F0A2F9855408}" srcOrd="28" destOrd="0" presId="urn:microsoft.com/office/officeart/2011/layout/ConvergingText"/>
    <dgm:cxn modelId="{641D7517-303B-46AF-A62B-B7A697F345E8}" type="presParOf" srcId="{27C3B9E4-58F0-4612-8934-C72B3C42BF95}" destId="{E1565A3A-D026-4500-88AB-FF6E48044847}" srcOrd="29" destOrd="0" presId="urn:microsoft.com/office/officeart/2011/layout/ConvergingText"/>
    <dgm:cxn modelId="{5C1C756A-D794-40D2-927B-5A301FFF492B}" type="presParOf" srcId="{27C3B9E4-58F0-4612-8934-C72B3C42BF95}" destId="{142D28D0-559F-4834-ADA4-F13BD660F066}" srcOrd="30" destOrd="0" presId="urn:microsoft.com/office/officeart/2011/layout/ConvergingText"/>
    <dgm:cxn modelId="{45128023-A9B6-427E-8399-5B7BF57FB674}" type="presParOf" srcId="{27C3B9E4-58F0-4612-8934-C72B3C42BF95}" destId="{EB68809B-35BD-4FE2-8021-4258112D7A32}" srcOrd="31" destOrd="0" presId="urn:microsoft.com/office/officeart/2011/layout/ConvergingText"/>
    <dgm:cxn modelId="{90F5A21A-2668-48CD-9351-263A370C2163}" type="presParOf" srcId="{27C3B9E4-58F0-4612-8934-C72B3C42BF95}" destId="{1F042EF0-993E-485E-8B10-D18DFBE1B163}" srcOrd="32" destOrd="0" presId="urn:microsoft.com/office/officeart/2011/layout/ConvergingText"/>
    <dgm:cxn modelId="{B8029832-F1E0-4415-B465-4D06F29A6D47}" type="presParOf" srcId="{27C3B9E4-58F0-4612-8934-C72B3C42BF95}" destId="{0C7F60BD-914E-4E92-822A-2070C0FF23C5}" srcOrd="33" destOrd="0" presId="urn:microsoft.com/office/officeart/2011/layout/ConvergingText"/>
    <dgm:cxn modelId="{44683668-A9D6-4111-8239-99A8046F38C4}" type="presParOf" srcId="{27C3B9E4-58F0-4612-8934-C72B3C42BF95}" destId="{BECD8978-D369-44A7-8B83-893DAE91D52E}" srcOrd="34" destOrd="0" presId="urn:microsoft.com/office/officeart/2011/layout/ConvergingText"/>
    <dgm:cxn modelId="{DC823087-95FD-4886-B9E5-7665A568FADD}" type="presParOf" srcId="{27C3B9E4-58F0-4612-8934-C72B3C42BF95}" destId="{9B317C19-49FB-45B6-A27D-94DCE9DAF32C}" srcOrd="35" destOrd="0" presId="urn:microsoft.com/office/officeart/2011/layout/ConvergingText"/>
    <dgm:cxn modelId="{D14495FE-BBD3-4EDC-9439-06CA889ECFF9}" type="presParOf" srcId="{27C3B9E4-58F0-4612-8934-C72B3C42BF95}" destId="{F223D375-7EF3-4FA2-A405-0AEB4BC3F8B2}" srcOrd="36" destOrd="0" presId="urn:microsoft.com/office/officeart/2011/layout/ConvergingText"/>
    <dgm:cxn modelId="{8C115678-E700-4EB5-BCE9-9A7FCEBC17FD}" type="presParOf" srcId="{27C3B9E4-58F0-4612-8934-C72B3C42BF95}" destId="{5788A456-44B9-43AD-8A24-EAB61430C3C7}" srcOrd="37" destOrd="0" presId="urn:microsoft.com/office/officeart/2011/layout/ConvergingText"/>
    <dgm:cxn modelId="{9666908E-0A04-4A66-AFE5-569E7005E447}" type="presParOf" srcId="{27C3B9E4-58F0-4612-8934-C72B3C42BF95}" destId="{851646F4-B187-4851-B19A-AA224B6B430A}" srcOrd="38" destOrd="0" presId="urn:microsoft.com/office/officeart/2011/layout/ConvergingText"/>
    <dgm:cxn modelId="{8612614A-10A4-4A20-BC32-C4FAB537E7DA}" type="presParOf" srcId="{27C3B9E4-58F0-4612-8934-C72B3C42BF95}" destId="{F140E7EC-B784-4019-A7A4-FCEBA237CB9F}" srcOrd="39" destOrd="0" presId="urn:microsoft.com/office/officeart/2011/layout/ConvergingText"/>
    <dgm:cxn modelId="{F7372EE4-7761-4E19-B3BF-AF4B26685946}" type="presParOf" srcId="{27C3B9E4-58F0-4612-8934-C72B3C42BF95}" destId="{CCAE77CD-ECAE-484E-AAB6-77D437512EEF}" srcOrd="40" destOrd="0" presId="urn:microsoft.com/office/officeart/2011/layout/ConvergingText"/>
    <dgm:cxn modelId="{CAEC8A55-551F-4741-B2A6-AF3ACEE33250}" type="presParOf" srcId="{27C3B9E4-58F0-4612-8934-C72B3C42BF95}" destId="{6010A205-EB98-43A0-B9F1-5354573E9712}" srcOrd="41" destOrd="0" presId="urn:microsoft.com/office/officeart/2011/layout/ConvergingText"/>
    <dgm:cxn modelId="{9CBFCA4A-51C5-4326-9A8D-9FB7C4074592}" type="presParOf" srcId="{27C3B9E4-58F0-4612-8934-C72B3C42BF95}" destId="{CAF93FDA-26FB-4834-802B-5698690E542B}" srcOrd="42" destOrd="0" presId="urn:microsoft.com/office/officeart/2011/layout/ConvergingText"/>
    <dgm:cxn modelId="{82568B49-80F6-41CA-97A7-405D592195E2}" type="presParOf" srcId="{27C3B9E4-58F0-4612-8934-C72B3C42BF95}" destId="{CB98DCD6-6B74-451A-977B-C186CE5778D4}" srcOrd="43" destOrd="0" presId="urn:microsoft.com/office/officeart/2011/layout/ConvergingText"/>
    <dgm:cxn modelId="{F1D7873B-61BE-433E-9052-1FD04D47108F}" type="presParOf" srcId="{27C3B9E4-58F0-4612-8934-C72B3C42BF95}" destId="{2CA2A0B0-5E59-4E2F-AEA1-63A07EE8E8B9}" srcOrd="44" destOrd="0" presId="urn:microsoft.com/office/officeart/2011/layout/ConvergingText"/>
    <dgm:cxn modelId="{00D37F5D-B834-4C31-932C-AC0875AF7FC9}" type="presParOf" srcId="{27C3B9E4-58F0-4612-8934-C72B3C42BF95}" destId="{DC328BD6-A20A-4979-92B8-F5C73F3C266F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50663-F108-433E-9439-B22FA2307906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57CBD-C6D1-4881-8595-C6F3BF4550CA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40E549D-8647-4633-BD2F-FD834E1DA3BC}" type="parTrans" cxnId="{B8D37994-12CF-4303-923B-97B1AB930B96}">
      <dgm:prSet/>
      <dgm:spPr/>
      <dgm:t>
        <a:bodyPr/>
        <a:lstStyle/>
        <a:p>
          <a:endParaRPr lang="en-US"/>
        </a:p>
      </dgm:t>
    </dgm:pt>
    <dgm:pt modelId="{1E94F6F7-C973-42C5-9548-EBA2CC3E0421}" type="sibTrans" cxnId="{B8D37994-12CF-4303-923B-97B1AB930B96}">
      <dgm:prSet/>
      <dgm:spPr/>
      <dgm:t>
        <a:bodyPr/>
        <a:lstStyle/>
        <a:p>
          <a:endParaRPr lang="en-US"/>
        </a:p>
      </dgm:t>
    </dgm:pt>
    <dgm:pt modelId="{124465BF-0A83-45D8-8976-A50172DDED5D}">
      <dgm:prSet/>
      <dgm:spPr>
        <a:blipFill rotWithShape="1">
          <a:blip xmlns:r="http://schemas.openxmlformats.org/officeDocument/2006/relationships" r:embed="rId2"/>
          <a:stretch>
            <a:fillRect l="-5828" b="-2736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269990C-B334-4E85-B3BE-937E8C939DAD}" type="parTrans" cxnId="{E777778C-442B-4961-AB19-1E4BBC1ADCC0}">
      <dgm:prSet/>
      <dgm:spPr/>
      <dgm:t>
        <a:bodyPr/>
        <a:lstStyle/>
        <a:p>
          <a:endParaRPr lang="en-US"/>
        </a:p>
      </dgm:t>
    </dgm:pt>
    <dgm:pt modelId="{6B4FC604-AA1B-407B-A243-555C5E4DBDB1}" type="sibTrans" cxnId="{E777778C-442B-4961-AB19-1E4BBC1ADCC0}">
      <dgm:prSet/>
      <dgm:spPr/>
      <dgm:t>
        <a:bodyPr/>
        <a:lstStyle/>
        <a:p>
          <a:endParaRPr lang="en-US"/>
        </a:p>
      </dgm:t>
    </dgm:pt>
    <dgm:pt modelId="{5A53C803-FD43-4D46-B3DA-49D84BC9D359}">
      <dgm:prSet/>
      <dgm:spPr>
        <a:blipFill rotWithShape="1">
          <a:blip xmlns:r="http://schemas.openxmlformats.org/officeDocument/2006/relationships" r:embed="rId3"/>
          <a:stretch>
            <a:fillRect l="-5778" b="-2736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F5211C3-DC54-4441-8ABF-B5555ABCF1FF}" type="parTrans" cxnId="{6E3C30A6-2DBA-457B-8FAB-E6592A4D5B48}">
      <dgm:prSet/>
      <dgm:spPr/>
      <dgm:t>
        <a:bodyPr/>
        <a:lstStyle/>
        <a:p>
          <a:endParaRPr lang="en-US"/>
        </a:p>
      </dgm:t>
    </dgm:pt>
    <dgm:pt modelId="{80B94C86-5E8A-45F9-90A2-E1CB35DCB73C}" type="sibTrans" cxnId="{6E3C30A6-2DBA-457B-8FAB-E6592A4D5B48}">
      <dgm:prSet/>
      <dgm:spPr/>
      <dgm:t>
        <a:bodyPr/>
        <a:lstStyle/>
        <a:p>
          <a:endParaRPr lang="en-US"/>
        </a:p>
      </dgm:t>
    </dgm:pt>
    <dgm:pt modelId="{69F137EE-CFAD-4561-B37B-2D714BCD0409}">
      <dgm:prSet/>
      <dgm:spPr>
        <a:blipFill rotWithShape="1">
          <a:blip xmlns:r="http://schemas.openxmlformats.org/officeDocument/2006/relationships" r:embed="rId4"/>
          <a:stretch>
            <a:fillRect l="-5869" b="-2736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52B19D1-1594-4802-ADCB-5A0DAE090F8D}" type="parTrans" cxnId="{A15ABDF1-8115-4935-BA4C-4B940D7DE82F}">
      <dgm:prSet/>
      <dgm:spPr/>
      <dgm:t>
        <a:bodyPr/>
        <a:lstStyle/>
        <a:p>
          <a:endParaRPr lang="en-US"/>
        </a:p>
      </dgm:t>
    </dgm:pt>
    <dgm:pt modelId="{4F1F3FDF-1FA7-4BD6-AA15-19A48C1E1DE1}" type="sibTrans" cxnId="{A15ABDF1-8115-4935-BA4C-4B940D7DE82F}">
      <dgm:prSet/>
      <dgm:spPr/>
      <dgm:t>
        <a:bodyPr/>
        <a:lstStyle/>
        <a:p>
          <a:endParaRPr lang="en-US"/>
        </a:p>
      </dgm:t>
    </dgm:pt>
    <dgm:pt modelId="{C7ED758D-53BF-4398-A553-8DC21AF0D4AA}">
      <dgm:prSet/>
      <dgm:spPr/>
      <dgm:t>
        <a:bodyPr/>
        <a:lstStyle/>
        <a:p>
          <a:pPr rtl="0"/>
          <a:r>
            <a:rPr lang="en-US" noProof="0" smtClean="0"/>
            <a:t>…</a:t>
          </a:r>
          <a:endParaRPr lang="en-US" noProof="0"/>
        </a:p>
      </dgm:t>
    </dgm:pt>
    <dgm:pt modelId="{1F8A5BF8-E1FC-47FC-9BE5-10534E94882C}" type="parTrans" cxnId="{974640DA-0366-4C4E-9ADF-97C03EA4DA8A}">
      <dgm:prSet/>
      <dgm:spPr/>
      <dgm:t>
        <a:bodyPr/>
        <a:lstStyle/>
        <a:p>
          <a:endParaRPr lang="en-US"/>
        </a:p>
      </dgm:t>
    </dgm:pt>
    <dgm:pt modelId="{C4AE5C2E-1D5E-4974-A9E8-FF5A383E838D}" type="sibTrans" cxnId="{974640DA-0366-4C4E-9ADF-97C03EA4DA8A}">
      <dgm:prSet/>
      <dgm:spPr/>
      <dgm:t>
        <a:bodyPr/>
        <a:lstStyle/>
        <a:p>
          <a:endParaRPr lang="en-US"/>
        </a:p>
      </dgm:t>
    </dgm:pt>
    <dgm:pt modelId="{9081A31D-544D-48EA-8290-21D24C65FC13}" type="pres">
      <dgm:prSet presAssocID="{38250663-F108-433E-9439-B22FA2307906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7C3B9E4-58F0-4612-8934-C72B3C42BF95}" type="pres">
      <dgm:prSet presAssocID="{C0157CBD-C6D1-4881-8595-C6F3BF4550CA}" presName="composite" presStyleCnt="0"/>
      <dgm:spPr/>
    </dgm:pt>
    <dgm:pt modelId="{DC6F3E92-DCF9-4448-B9AE-516B3757A41C}" type="pres">
      <dgm:prSet presAssocID="{C0157CBD-C6D1-4881-8595-C6F3BF4550CA}" presName="ParentAccent1" presStyleLbl="alignNode1" presStyleIdx="0" presStyleCnt="42"/>
      <dgm:spPr/>
    </dgm:pt>
    <dgm:pt modelId="{49681D9C-FF6C-4F32-B525-BC57990FEAB5}" type="pres">
      <dgm:prSet presAssocID="{C0157CBD-C6D1-4881-8595-C6F3BF4550CA}" presName="ParentAccent2" presStyleLbl="alignNode1" presStyleIdx="1" presStyleCnt="42"/>
      <dgm:spPr/>
    </dgm:pt>
    <dgm:pt modelId="{82496EBD-C521-4E3D-9B00-538DDB863DDF}" type="pres">
      <dgm:prSet presAssocID="{C0157CBD-C6D1-4881-8595-C6F3BF4550CA}" presName="ParentAccent3" presStyleLbl="alignNode1" presStyleIdx="2" presStyleCnt="42"/>
      <dgm:spPr/>
    </dgm:pt>
    <dgm:pt modelId="{87E6FC93-3C7D-423D-B1DF-1D3BBCEF2FB4}" type="pres">
      <dgm:prSet presAssocID="{C0157CBD-C6D1-4881-8595-C6F3BF4550CA}" presName="ParentAccent4" presStyleLbl="alignNode1" presStyleIdx="3" presStyleCnt="42"/>
      <dgm:spPr/>
    </dgm:pt>
    <dgm:pt modelId="{91EEF468-6A0C-4D89-8CAA-88FC127825B1}" type="pres">
      <dgm:prSet presAssocID="{C0157CBD-C6D1-4881-8595-C6F3BF4550CA}" presName="ParentAccent5" presStyleLbl="alignNode1" presStyleIdx="4" presStyleCnt="42"/>
      <dgm:spPr/>
    </dgm:pt>
    <dgm:pt modelId="{83A9FB36-DFAB-431E-8198-A720976AAEBE}" type="pres">
      <dgm:prSet presAssocID="{C0157CBD-C6D1-4881-8595-C6F3BF4550CA}" presName="ParentAccent6" presStyleLbl="alignNode1" presStyleIdx="5" presStyleCnt="42"/>
      <dgm:spPr/>
    </dgm:pt>
    <dgm:pt modelId="{6BF977C5-B9BD-455C-87F5-4018EE89914E}" type="pres">
      <dgm:prSet presAssocID="{C0157CBD-C6D1-4881-8595-C6F3BF4550CA}" presName="ParentAccent7" presStyleLbl="alignNode1" presStyleIdx="6" presStyleCnt="42"/>
      <dgm:spPr/>
    </dgm:pt>
    <dgm:pt modelId="{E2491C55-96EC-4522-98B3-55094EE944ED}" type="pres">
      <dgm:prSet presAssocID="{C0157CBD-C6D1-4881-8595-C6F3BF4550CA}" presName="ParentAccent8" presStyleLbl="alignNode1" presStyleIdx="7" presStyleCnt="42"/>
      <dgm:spPr/>
    </dgm:pt>
    <dgm:pt modelId="{A7899C3A-D532-4222-BFEC-148112ED6AFD}" type="pres">
      <dgm:prSet presAssocID="{C0157CBD-C6D1-4881-8595-C6F3BF4550CA}" presName="ParentAccent9" presStyleLbl="alignNode1" presStyleIdx="8" presStyleCnt="42"/>
      <dgm:spPr/>
    </dgm:pt>
    <dgm:pt modelId="{6421A323-D4E1-4377-8FE4-5830D85F994C}" type="pres">
      <dgm:prSet presAssocID="{C0157CBD-C6D1-4881-8595-C6F3BF4550CA}" presName="ParentAccent10" presStyleLbl="alignNode1" presStyleIdx="9" presStyleCnt="42"/>
      <dgm:spPr/>
    </dgm:pt>
    <dgm:pt modelId="{A6B565D8-60B7-494E-B284-64F5CC86892C}" type="pres">
      <dgm:prSet presAssocID="{C0157CBD-C6D1-4881-8595-C6F3BF4550CA}" presName="Parent" presStyleLbl="alignNode1" presStyleIdx="10" presStyleCnt="4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C8178-B259-44E2-BF6E-0E1E9E39BBE1}" type="pres">
      <dgm:prSet presAssocID="{124465BF-0A83-45D8-8976-A50172DDED5D}" presName="Child1Accent1" presStyleLbl="alignNode1" presStyleIdx="11" presStyleCnt="42"/>
      <dgm:spPr/>
    </dgm:pt>
    <dgm:pt modelId="{B1FD456F-DC01-4D56-B5C3-E023296184F4}" type="pres">
      <dgm:prSet presAssocID="{124465BF-0A83-45D8-8976-A50172DDED5D}" presName="Child1Accent2" presStyleLbl="alignNode1" presStyleIdx="12" presStyleCnt="42"/>
      <dgm:spPr/>
    </dgm:pt>
    <dgm:pt modelId="{277B52FC-64C1-43D7-B179-0815C688D880}" type="pres">
      <dgm:prSet presAssocID="{124465BF-0A83-45D8-8976-A50172DDED5D}" presName="Child1Accent3" presStyleLbl="alignNode1" presStyleIdx="13" presStyleCnt="42"/>
      <dgm:spPr/>
    </dgm:pt>
    <dgm:pt modelId="{3942254D-5F6F-4690-9C09-C221551392D4}" type="pres">
      <dgm:prSet presAssocID="{124465BF-0A83-45D8-8976-A50172DDED5D}" presName="Child1Accent4" presStyleLbl="alignNode1" presStyleIdx="14" presStyleCnt="42"/>
      <dgm:spPr/>
    </dgm:pt>
    <dgm:pt modelId="{C60141C4-A0DD-4402-8B2D-64B7A2E6E50A}" type="pres">
      <dgm:prSet presAssocID="{124465BF-0A83-45D8-8976-A50172DDED5D}" presName="Child1Accent5" presStyleLbl="alignNode1" presStyleIdx="15" presStyleCnt="42"/>
      <dgm:spPr/>
    </dgm:pt>
    <dgm:pt modelId="{72353E6A-2A48-4033-9A54-6BE3C2FC68C0}" type="pres">
      <dgm:prSet presAssocID="{124465BF-0A83-45D8-8976-A50172DDED5D}" presName="Child1Accent6" presStyleLbl="alignNode1" presStyleIdx="16" presStyleCnt="42"/>
      <dgm:spPr/>
    </dgm:pt>
    <dgm:pt modelId="{633662CA-9BBF-4C55-A606-C343DBCB272E}" type="pres">
      <dgm:prSet presAssocID="{124465BF-0A83-45D8-8976-A50172DDED5D}" presName="Child1Accent7" presStyleLbl="alignNode1" presStyleIdx="17" presStyleCnt="42"/>
      <dgm:spPr/>
    </dgm:pt>
    <dgm:pt modelId="{041D54A5-452F-41C7-8FB5-8FFE80F02950}" type="pres">
      <dgm:prSet presAssocID="{124465BF-0A83-45D8-8976-A50172DDED5D}" presName="Child1Accent8" presStyleLbl="alignNode1" presStyleIdx="18" presStyleCnt="42"/>
      <dgm:spPr/>
    </dgm:pt>
    <dgm:pt modelId="{622955F6-7936-443F-821B-1D7E0263C3F7}" type="pres">
      <dgm:prSet presAssocID="{124465BF-0A83-45D8-8976-A50172DDED5D}" presName="Child1Accent9" presStyleLbl="alignNode1" presStyleIdx="19" presStyleCnt="42"/>
      <dgm:spPr/>
    </dgm:pt>
    <dgm:pt modelId="{3117A4C0-4424-4A52-94FC-1D3B4990EFD1}" type="pres">
      <dgm:prSet presAssocID="{124465BF-0A83-45D8-8976-A50172DDED5D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5C45-397E-4D0C-8C24-A82E391EE213}" type="pres">
      <dgm:prSet presAssocID="{5A53C803-FD43-4D46-B3DA-49D84BC9D359}" presName="Child2Accent1" presStyleLbl="alignNode1" presStyleIdx="20" presStyleCnt="42"/>
      <dgm:spPr/>
    </dgm:pt>
    <dgm:pt modelId="{1FE0C3E8-1508-4FEA-A366-6850D1D765FD}" type="pres">
      <dgm:prSet presAssocID="{5A53C803-FD43-4D46-B3DA-49D84BC9D359}" presName="Child2Accent2" presStyleLbl="alignNode1" presStyleIdx="21" presStyleCnt="42"/>
      <dgm:spPr/>
    </dgm:pt>
    <dgm:pt modelId="{BF00C73D-DCEC-4C4C-8A2A-F4478C2196CF}" type="pres">
      <dgm:prSet presAssocID="{5A53C803-FD43-4D46-B3DA-49D84BC9D359}" presName="Child2Accent3" presStyleLbl="alignNode1" presStyleIdx="22" presStyleCnt="42"/>
      <dgm:spPr/>
    </dgm:pt>
    <dgm:pt modelId="{AAB603FA-C975-40F4-BEF8-F17C101B45A6}" type="pres">
      <dgm:prSet presAssocID="{5A53C803-FD43-4D46-B3DA-49D84BC9D359}" presName="Child2Accent4" presStyleLbl="alignNode1" presStyleIdx="23" presStyleCnt="42"/>
      <dgm:spPr/>
    </dgm:pt>
    <dgm:pt modelId="{CBB8799D-9536-4F06-89AA-8DFFE4E63DC3}" type="pres">
      <dgm:prSet presAssocID="{5A53C803-FD43-4D46-B3DA-49D84BC9D359}" presName="Child2Accent5" presStyleLbl="alignNode1" presStyleIdx="24" presStyleCnt="42"/>
      <dgm:spPr/>
    </dgm:pt>
    <dgm:pt modelId="{261F2DDC-AB48-4ADA-8AB1-A3EE6AA5F989}" type="pres">
      <dgm:prSet presAssocID="{5A53C803-FD43-4D46-B3DA-49D84BC9D359}" presName="Child2Accent6" presStyleLbl="alignNode1" presStyleIdx="25" presStyleCnt="42"/>
      <dgm:spPr/>
    </dgm:pt>
    <dgm:pt modelId="{5FF346F4-85CC-4308-B789-E23E5948C15C}" type="pres">
      <dgm:prSet presAssocID="{5A53C803-FD43-4D46-B3DA-49D84BC9D359}" presName="Child2Accent7" presStyleLbl="alignNode1" presStyleIdx="26" presStyleCnt="42"/>
      <dgm:spPr/>
    </dgm:pt>
    <dgm:pt modelId="{BF24BB0E-C11F-453F-AD2D-F0A2F9855408}" type="pres">
      <dgm:prSet presAssocID="{5A53C803-FD43-4D46-B3DA-49D84BC9D359}" presName="Child2" presStyleLbl="revTx" presStyleIdx="1" presStyleCnt="4" custScaleX="11283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65A3A-D026-4500-88AB-FF6E48044847}" type="pres">
      <dgm:prSet presAssocID="{69F137EE-CFAD-4561-B37B-2D714BCD0409}" presName="Child3Accent1" presStyleLbl="alignNode1" presStyleIdx="27" presStyleCnt="42"/>
      <dgm:spPr/>
    </dgm:pt>
    <dgm:pt modelId="{142D28D0-559F-4834-ADA4-F13BD660F066}" type="pres">
      <dgm:prSet presAssocID="{69F137EE-CFAD-4561-B37B-2D714BCD0409}" presName="Child3Accent2" presStyleLbl="alignNode1" presStyleIdx="28" presStyleCnt="42"/>
      <dgm:spPr/>
    </dgm:pt>
    <dgm:pt modelId="{EB68809B-35BD-4FE2-8021-4258112D7A32}" type="pres">
      <dgm:prSet presAssocID="{69F137EE-CFAD-4561-B37B-2D714BCD0409}" presName="Child3Accent3" presStyleLbl="alignNode1" presStyleIdx="29" presStyleCnt="42"/>
      <dgm:spPr/>
    </dgm:pt>
    <dgm:pt modelId="{1F042EF0-993E-485E-8B10-D18DFBE1B163}" type="pres">
      <dgm:prSet presAssocID="{69F137EE-CFAD-4561-B37B-2D714BCD0409}" presName="Child3Accent4" presStyleLbl="alignNode1" presStyleIdx="30" presStyleCnt="42"/>
      <dgm:spPr/>
    </dgm:pt>
    <dgm:pt modelId="{0C7F60BD-914E-4E92-822A-2070C0FF23C5}" type="pres">
      <dgm:prSet presAssocID="{69F137EE-CFAD-4561-B37B-2D714BCD0409}" presName="Child3Accent5" presStyleLbl="alignNode1" presStyleIdx="31" presStyleCnt="42"/>
      <dgm:spPr/>
    </dgm:pt>
    <dgm:pt modelId="{BECD8978-D369-44A7-8B83-893DAE91D52E}" type="pres">
      <dgm:prSet presAssocID="{69F137EE-CFAD-4561-B37B-2D714BCD0409}" presName="Child3Accent6" presStyleLbl="alignNode1" presStyleIdx="32" presStyleCnt="42"/>
      <dgm:spPr/>
    </dgm:pt>
    <dgm:pt modelId="{9B317C19-49FB-45B6-A27D-94DCE9DAF32C}" type="pres">
      <dgm:prSet presAssocID="{69F137EE-CFAD-4561-B37B-2D714BCD0409}" presName="Child3Accent7" presStyleLbl="alignNode1" presStyleIdx="33" presStyleCnt="42"/>
      <dgm:spPr/>
    </dgm:pt>
    <dgm:pt modelId="{F223D375-7EF3-4FA2-A405-0AEB4BC3F8B2}" type="pres">
      <dgm:prSet presAssocID="{69F137EE-CFAD-4561-B37B-2D714BCD0409}" presName="Child3" presStyleLbl="revTx" presStyleIdx="2" presStyleCnt="4" custScaleX="1065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8A456-44B9-43AD-8A24-EAB61430C3C7}" type="pres">
      <dgm:prSet presAssocID="{C7ED758D-53BF-4398-A553-8DC21AF0D4AA}" presName="Child4Accent1" presStyleLbl="alignNode1" presStyleIdx="34" presStyleCnt="42"/>
      <dgm:spPr/>
    </dgm:pt>
    <dgm:pt modelId="{851646F4-B187-4851-B19A-AA224B6B430A}" type="pres">
      <dgm:prSet presAssocID="{C7ED758D-53BF-4398-A553-8DC21AF0D4AA}" presName="Child4Accent2" presStyleLbl="alignNode1" presStyleIdx="35" presStyleCnt="42"/>
      <dgm:spPr/>
    </dgm:pt>
    <dgm:pt modelId="{F140E7EC-B784-4019-A7A4-FCEBA237CB9F}" type="pres">
      <dgm:prSet presAssocID="{C7ED758D-53BF-4398-A553-8DC21AF0D4AA}" presName="Child4Accent3" presStyleLbl="alignNode1" presStyleIdx="36" presStyleCnt="42"/>
      <dgm:spPr/>
    </dgm:pt>
    <dgm:pt modelId="{CCAE77CD-ECAE-484E-AAB6-77D437512EEF}" type="pres">
      <dgm:prSet presAssocID="{C7ED758D-53BF-4398-A553-8DC21AF0D4AA}" presName="Child4Accent4" presStyleLbl="alignNode1" presStyleIdx="37" presStyleCnt="42"/>
      <dgm:spPr/>
    </dgm:pt>
    <dgm:pt modelId="{6010A205-EB98-43A0-B9F1-5354573E9712}" type="pres">
      <dgm:prSet presAssocID="{C7ED758D-53BF-4398-A553-8DC21AF0D4AA}" presName="Child4Accent5" presStyleLbl="alignNode1" presStyleIdx="38" presStyleCnt="42"/>
      <dgm:spPr/>
    </dgm:pt>
    <dgm:pt modelId="{CAF93FDA-26FB-4834-802B-5698690E542B}" type="pres">
      <dgm:prSet presAssocID="{C7ED758D-53BF-4398-A553-8DC21AF0D4AA}" presName="Child4Accent6" presStyleLbl="alignNode1" presStyleIdx="39" presStyleCnt="42"/>
      <dgm:spPr/>
    </dgm:pt>
    <dgm:pt modelId="{CB98DCD6-6B74-451A-977B-C186CE5778D4}" type="pres">
      <dgm:prSet presAssocID="{C7ED758D-53BF-4398-A553-8DC21AF0D4AA}" presName="Child4Accent7" presStyleLbl="alignNode1" presStyleIdx="40" presStyleCnt="42"/>
      <dgm:spPr/>
    </dgm:pt>
    <dgm:pt modelId="{2CA2A0B0-5E59-4E2F-AEA1-63A07EE8E8B9}" type="pres">
      <dgm:prSet presAssocID="{C7ED758D-53BF-4398-A553-8DC21AF0D4AA}" presName="Child4Accent8" presStyleLbl="alignNode1" presStyleIdx="41" presStyleCnt="42"/>
      <dgm:spPr/>
    </dgm:pt>
    <dgm:pt modelId="{DC328BD6-A20A-4979-92B8-F5C73F3C266F}" type="pres">
      <dgm:prSet presAssocID="{C7ED758D-53BF-4398-A553-8DC21AF0D4AA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E3C30A6-2DBA-457B-8FAB-E6592A4D5B48}" srcId="{C0157CBD-C6D1-4881-8595-C6F3BF4550CA}" destId="{5A53C803-FD43-4D46-B3DA-49D84BC9D359}" srcOrd="1" destOrd="0" parTransId="{9F5211C3-DC54-4441-8ABF-B5555ABCF1FF}" sibTransId="{80B94C86-5E8A-45F9-90A2-E1CB35DCB73C}"/>
    <dgm:cxn modelId="{23E0AD43-98D4-47EB-BA24-C9A250081D66}" type="presOf" srcId="{69F137EE-CFAD-4561-B37B-2D714BCD0409}" destId="{F223D375-7EF3-4FA2-A405-0AEB4BC3F8B2}" srcOrd="0" destOrd="0" presId="urn:microsoft.com/office/officeart/2011/layout/ConvergingText"/>
    <dgm:cxn modelId="{B8D37994-12CF-4303-923B-97B1AB930B96}" srcId="{38250663-F108-433E-9439-B22FA2307906}" destId="{C0157CBD-C6D1-4881-8595-C6F3BF4550CA}" srcOrd="0" destOrd="0" parTransId="{440E549D-8647-4633-BD2F-FD834E1DA3BC}" sibTransId="{1E94F6F7-C973-42C5-9548-EBA2CC3E0421}"/>
    <dgm:cxn modelId="{6B024707-EC8A-4165-B9E8-6587635E1141}" type="presOf" srcId="{C7ED758D-53BF-4398-A553-8DC21AF0D4AA}" destId="{DC328BD6-A20A-4979-92B8-F5C73F3C266F}" srcOrd="0" destOrd="0" presId="urn:microsoft.com/office/officeart/2011/layout/ConvergingText"/>
    <dgm:cxn modelId="{C9526920-D1E5-4464-9FDA-C3C40AC1EF09}" type="presOf" srcId="{124465BF-0A83-45D8-8976-A50172DDED5D}" destId="{3117A4C0-4424-4A52-94FC-1D3B4990EFD1}" srcOrd="0" destOrd="0" presId="urn:microsoft.com/office/officeart/2011/layout/ConvergingText"/>
    <dgm:cxn modelId="{E777778C-442B-4961-AB19-1E4BBC1ADCC0}" srcId="{C0157CBD-C6D1-4881-8595-C6F3BF4550CA}" destId="{124465BF-0A83-45D8-8976-A50172DDED5D}" srcOrd="0" destOrd="0" parTransId="{3269990C-B334-4E85-B3BE-937E8C939DAD}" sibTransId="{6B4FC604-AA1B-407B-A243-555C5E4DBDB1}"/>
    <dgm:cxn modelId="{974640DA-0366-4C4E-9ADF-97C03EA4DA8A}" srcId="{C0157CBD-C6D1-4881-8595-C6F3BF4550CA}" destId="{C7ED758D-53BF-4398-A553-8DC21AF0D4AA}" srcOrd="3" destOrd="0" parTransId="{1F8A5BF8-E1FC-47FC-9BE5-10534E94882C}" sibTransId="{C4AE5C2E-1D5E-4974-A9E8-FF5A383E838D}"/>
    <dgm:cxn modelId="{F39A86F0-6DE6-415B-B80F-B5A789554487}" type="presOf" srcId="{C0157CBD-C6D1-4881-8595-C6F3BF4550CA}" destId="{A6B565D8-60B7-494E-B284-64F5CC86892C}" srcOrd="0" destOrd="0" presId="urn:microsoft.com/office/officeart/2011/layout/ConvergingText"/>
    <dgm:cxn modelId="{0CE90AD2-8071-406D-BCB0-06E12A6A5782}" type="presOf" srcId="{5A53C803-FD43-4D46-B3DA-49D84BC9D359}" destId="{BF24BB0E-C11F-453F-AD2D-F0A2F9855408}" srcOrd="0" destOrd="0" presId="urn:microsoft.com/office/officeart/2011/layout/ConvergingText"/>
    <dgm:cxn modelId="{A15ABDF1-8115-4935-BA4C-4B940D7DE82F}" srcId="{C0157CBD-C6D1-4881-8595-C6F3BF4550CA}" destId="{69F137EE-CFAD-4561-B37B-2D714BCD0409}" srcOrd="2" destOrd="0" parTransId="{352B19D1-1594-4802-ADCB-5A0DAE090F8D}" sibTransId="{4F1F3FDF-1FA7-4BD6-AA15-19A48C1E1DE1}"/>
    <dgm:cxn modelId="{3CA0645E-B6CB-4BFE-9519-8C01ACFDE1D4}" type="presOf" srcId="{38250663-F108-433E-9439-B22FA2307906}" destId="{9081A31D-544D-48EA-8290-21D24C65FC13}" srcOrd="0" destOrd="0" presId="urn:microsoft.com/office/officeart/2011/layout/ConvergingText"/>
    <dgm:cxn modelId="{E3540E97-5B3B-4834-B808-04F71D5F91AD}" type="presParOf" srcId="{9081A31D-544D-48EA-8290-21D24C65FC13}" destId="{27C3B9E4-58F0-4612-8934-C72B3C42BF95}" srcOrd="0" destOrd="0" presId="urn:microsoft.com/office/officeart/2011/layout/ConvergingText"/>
    <dgm:cxn modelId="{29F275B0-3A32-41A3-8D42-82DC3442A8E9}" type="presParOf" srcId="{27C3B9E4-58F0-4612-8934-C72B3C42BF95}" destId="{DC6F3E92-DCF9-4448-B9AE-516B3757A41C}" srcOrd="0" destOrd="0" presId="urn:microsoft.com/office/officeart/2011/layout/ConvergingText"/>
    <dgm:cxn modelId="{E3763F7B-0999-4450-A57A-55BF8AFAFC25}" type="presParOf" srcId="{27C3B9E4-58F0-4612-8934-C72B3C42BF95}" destId="{49681D9C-FF6C-4F32-B525-BC57990FEAB5}" srcOrd="1" destOrd="0" presId="urn:microsoft.com/office/officeart/2011/layout/ConvergingText"/>
    <dgm:cxn modelId="{6D6118D5-A663-4CDE-9EE8-5E72E3FAC3C7}" type="presParOf" srcId="{27C3B9E4-58F0-4612-8934-C72B3C42BF95}" destId="{82496EBD-C521-4E3D-9B00-538DDB863DDF}" srcOrd="2" destOrd="0" presId="urn:microsoft.com/office/officeart/2011/layout/ConvergingText"/>
    <dgm:cxn modelId="{D61D4605-F7E8-41C7-A815-D6C59834B0FE}" type="presParOf" srcId="{27C3B9E4-58F0-4612-8934-C72B3C42BF95}" destId="{87E6FC93-3C7D-423D-B1DF-1D3BBCEF2FB4}" srcOrd="3" destOrd="0" presId="urn:microsoft.com/office/officeart/2011/layout/ConvergingText"/>
    <dgm:cxn modelId="{1CC76581-3DA2-47E9-B910-AF6426E85F01}" type="presParOf" srcId="{27C3B9E4-58F0-4612-8934-C72B3C42BF95}" destId="{91EEF468-6A0C-4D89-8CAA-88FC127825B1}" srcOrd="4" destOrd="0" presId="urn:microsoft.com/office/officeart/2011/layout/ConvergingText"/>
    <dgm:cxn modelId="{B4BC2098-8286-4090-ABB5-82255642E6E3}" type="presParOf" srcId="{27C3B9E4-58F0-4612-8934-C72B3C42BF95}" destId="{83A9FB36-DFAB-431E-8198-A720976AAEBE}" srcOrd="5" destOrd="0" presId="urn:microsoft.com/office/officeart/2011/layout/ConvergingText"/>
    <dgm:cxn modelId="{F831D175-B1A5-4A00-A5D0-F6B57E46D451}" type="presParOf" srcId="{27C3B9E4-58F0-4612-8934-C72B3C42BF95}" destId="{6BF977C5-B9BD-455C-87F5-4018EE89914E}" srcOrd="6" destOrd="0" presId="urn:microsoft.com/office/officeart/2011/layout/ConvergingText"/>
    <dgm:cxn modelId="{F87775B5-69E1-4663-A628-F2A798642D84}" type="presParOf" srcId="{27C3B9E4-58F0-4612-8934-C72B3C42BF95}" destId="{E2491C55-96EC-4522-98B3-55094EE944ED}" srcOrd="7" destOrd="0" presId="urn:microsoft.com/office/officeart/2011/layout/ConvergingText"/>
    <dgm:cxn modelId="{2CFFDA92-C716-4E62-8C6F-6DEAB23BE0A1}" type="presParOf" srcId="{27C3B9E4-58F0-4612-8934-C72B3C42BF95}" destId="{A7899C3A-D532-4222-BFEC-148112ED6AFD}" srcOrd="8" destOrd="0" presId="urn:microsoft.com/office/officeart/2011/layout/ConvergingText"/>
    <dgm:cxn modelId="{2712BAA0-3186-4F0A-AFA0-CE8025825421}" type="presParOf" srcId="{27C3B9E4-58F0-4612-8934-C72B3C42BF95}" destId="{6421A323-D4E1-4377-8FE4-5830D85F994C}" srcOrd="9" destOrd="0" presId="urn:microsoft.com/office/officeart/2011/layout/ConvergingText"/>
    <dgm:cxn modelId="{6B483760-F079-446D-8ED3-0E4F536F0280}" type="presParOf" srcId="{27C3B9E4-58F0-4612-8934-C72B3C42BF95}" destId="{A6B565D8-60B7-494E-B284-64F5CC86892C}" srcOrd="10" destOrd="0" presId="urn:microsoft.com/office/officeart/2011/layout/ConvergingText"/>
    <dgm:cxn modelId="{E41C01CF-9FBA-41B8-86EF-364444BB9AB9}" type="presParOf" srcId="{27C3B9E4-58F0-4612-8934-C72B3C42BF95}" destId="{37DC8178-B259-44E2-BF6E-0E1E9E39BBE1}" srcOrd="11" destOrd="0" presId="urn:microsoft.com/office/officeart/2011/layout/ConvergingText"/>
    <dgm:cxn modelId="{78FAF8A3-0662-4783-9257-F97511469380}" type="presParOf" srcId="{27C3B9E4-58F0-4612-8934-C72B3C42BF95}" destId="{B1FD456F-DC01-4D56-B5C3-E023296184F4}" srcOrd="12" destOrd="0" presId="urn:microsoft.com/office/officeart/2011/layout/ConvergingText"/>
    <dgm:cxn modelId="{0864678C-29EE-4FE7-BAE2-7A49C2F71022}" type="presParOf" srcId="{27C3B9E4-58F0-4612-8934-C72B3C42BF95}" destId="{277B52FC-64C1-43D7-B179-0815C688D880}" srcOrd="13" destOrd="0" presId="urn:microsoft.com/office/officeart/2011/layout/ConvergingText"/>
    <dgm:cxn modelId="{5B464719-92AB-4EF9-BCA0-760C1E5D7A79}" type="presParOf" srcId="{27C3B9E4-58F0-4612-8934-C72B3C42BF95}" destId="{3942254D-5F6F-4690-9C09-C221551392D4}" srcOrd="14" destOrd="0" presId="urn:microsoft.com/office/officeart/2011/layout/ConvergingText"/>
    <dgm:cxn modelId="{4E50FE4D-BCAF-4FA8-8D0E-590EA46B3F19}" type="presParOf" srcId="{27C3B9E4-58F0-4612-8934-C72B3C42BF95}" destId="{C60141C4-A0DD-4402-8B2D-64B7A2E6E50A}" srcOrd="15" destOrd="0" presId="urn:microsoft.com/office/officeart/2011/layout/ConvergingText"/>
    <dgm:cxn modelId="{9E247CA7-E5FD-45A7-AF23-CA14EF175B0E}" type="presParOf" srcId="{27C3B9E4-58F0-4612-8934-C72B3C42BF95}" destId="{72353E6A-2A48-4033-9A54-6BE3C2FC68C0}" srcOrd="16" destOrd="0" presId="urn:microsoft.com/office/officeart/2011/layout/ConvergingText"/>
    <dgm:cxn modelId="{ED907527-A460-40E5-A744-A68D77495E74}" type="presParOf" srcId="{27C3B9E4-58F0-4612-8934-C72B3C42BF95}" destId="{633662CA-9BBF-4C55-A606-C343DBCB272E}" srcOrd="17" destOrd="0" presId="urn:microsoft.com/office/officeart/2011/layout/ConvergingText"/>
    <dgm:cxn modelId="{D9008E51-99FC-48D1-82EA-1EE8218B0D3B}" type="presParOf" srcId="{27C3B9E4-58F0-4612-8934-C72B3C42BF95}" destId="{041D54A5-452F-41C7-8FB5-8FFE80F02950}" srcOrd="18" destOrd="0" presId="urn:microsoft.com/office/officeart/2011/layout/ConvergingText"/>
    <dgm:cxn modelId="{201E3E4E-521B-458E-A504-4DA370B99340}" type="presParOf" srcId="{27C3B9E4-58F0-4612-8934-C72B3C42BF95}" destId="{622955F6-7936-443F-821B-1D7E0263C3F7}" srcOrd="19" destOrd="0" presId="urn:microsoft.com/office/officeart/2011/layout/ConvergingText"/>
    <dgm:cxn modelId="{0649E9B3-6A4E-4958-ABA5-14BD224283CF}" type="presParOf" srcId="{27C3B9E4-58F0-4612-8934-C72B3C42BF95}" destId="{3117A4C0-4424-4A52-94FC-1D3B4990EFD1}" srcOrd="20" destOrd="0" presId="urn:microsoft.com/office/officeart/2011/layout/ConvergingText"/>
    <dgm:cxn modelId="{EEC55715-B35E-4E90-B846-B6239901346D}" type="presParOf" srcId="{27C3B9E4-58F0-4612-8934-C72B3C42BF95}" destId="{727C5C45-397E-4D0C-8C24-A82E391EE213}" srcOrd="21" destOrd="0" presId="urn:microsoft.com/office/officeart/2011/layout/ConvergingText"/>
    <dgm:cxn modelId="{6F23C18A-CB08-45BD-BA5C-63FDE0A11A9A}" type="presParOf" srcId="{27C3B9E4-58F0-4612-8934-C72B3C42BF95}" destId="{1FE0C3E8-1508-4FEA-A366-6850D1D765FD}" srcOrd="22" destOrd="0" presId="urn:microsoft.com/office/officeart/2011/layout/ConvergingText"/>
    <dgm:cxn modelId="{67CA1D6E-095A-41C8-B0E2-A8E8E137C629}" type="presParOf" srcId="{27C3B9E4-58F0-4612-8934-C72B3C42BF95}" destId="{BF00C73D-DCEC-4C4C-8A2A-F4478C2196CF}" srcOrd="23" destOrd="0" presId="urn:microsoft.com/office/officeart/2011/layout/ConvergingText"/>
    <dgm:cxn modelId="{65B0D52D-822D-4F21-9338-58C3E430A3E9}" type="presParOf" srcId="{27C3B9E4-58F0-4612-8934-C72B3C42BF95}" destId="{AAB603FA-C975-40F4-BEF8-F17C101B45A6}" srcOrd="24" destOrd="0" presId="urn:microsoft.com/office/officeart/2011/layout/ConvergingText"/>
    <dgm:cxn modelId="{60CFE163-59BF-42F4-8194-184407B1618E}" type="presParOf" srcId="{27C3B9E4-58F0-4612-8934-C72B3C42BF95}" destId="{CBB8799D-9536-4F06-89AA-8DFFE4E63DC3}" srcOrd="25" destOrd="0" presId="urn:microsoft.com/office/officeart/2011/layout/ConvergingText"/>
    <dgm:cxn modelId="{8BC142E3-AA8B-4FEB-909C-849D77EFD79B}" type="presParOf" srcId="{27C3B9E4-58F0-4612-8934-C72B3C42BF95}" destId="{261F2DDC-AB48-4ADA-8AB1-A3EE6AA5F989}" srcOrd="26" destOrd="0" presId="urn:microsoft.com/office/officeart/2011/layout/ConvergingText"/>
    <dgm:cxn modelId="{72E6CD83-DD0B-48D7-A6F1-5B1518DA5264}" type="presParOf" srcId="{27C3B9E4-58F0-4612-8934-C72B3C42BF95}" destId="{5FF346F4-85CC-4308-B789-E23E5948C15C}" srcOrd="27" destOrd="0" presId="urn:microsoft.com/office/officeart/2011/layout/ConvergingText"/>
    <dgm:cxn modelId="{6A3BC14E-1059-4AB2-AD66-F97B59EC0E3C}" type="presParOf" srcId="{27C3B9E4-58F0-4612-8934-C72B3C42BF95}" destId="{BF24BB0E-C11F-453F-AD2D-F0A2F9855408}" srcOrd="28" destOrd="0" presId="urn:microsoft.com/office/officeart/2011/layout/ConvergingText"/>
    <dgm:cxn modelId="{54F412BB-AC04-43B0-A219-E348F3934129}" type="presParOf" srcId="{27C3B9E4-58F0-4612-8934-C72B3C42BF95}" destId="{E1565A3A-D026-4500-88AB-FF6E48044847}" srcOrd="29" destOrd="0" presId="urn:microsoft.com/office/officeart/2011/layout/ConvergingText"/>
    <dgm:cxn modelId="{DA7D7C38-1ADA-4BE4-B730-204FFEDB161C}" type="presParOf" srcId="{27C3B9E4-58F0-4612-8934-C72B3C42BF95}" destId="{142D28D0-559F-4834-ADA4-F13BD660F066}" srcOrd="30" destOrd="0" presId="urn:microsoft.com/office/officeart/2011/layout/ConvergingText"/>
    <dgm:cxn modelId="{C99C5927-8A1F-4153-BDED-551212969E42}" type="presParOf" srcId="{27C3B9E4-58F0-4612-8934-C72B3C42BF95}" destId="{EB68809B-35BD-4FE2-8021-4258112D7A32}" srcOrd="31" destOrd="0" presId="urn:microsoft.com/office/officeart/2011/layout/ConvergingText"/>
    <dgm:cxn modelId="{A867976B-24C1-48DF-A813-2B43B728C058}" type="presParOf" srcId="{27C3B9E4-58F0-4612-8934-C72B3C42BF95}" destId="{1F042EF0-993E-485E-8B10-D18DFBE1B163}" srcOrd="32" destOrd="0" presId="urn:microsoft.com/office/officeart/2011/layout/ConvergingText"/>
    <dgm:cxn modelId="{D009D45E-79ED-44F8-BFFC-5F772F23FD61}" type="presParOf" srcId="{27C3B9E4-58F0-4612-8934-C72B3C42BF95}" destId="{0C7F60BD-914E-4E92-822A-2070C0FF23C5}" srcOrd="33" destOrd="0" presId="urn:microsoft.com/office/officeart/2011/layout/ConvergingText"/>
    <dgm:cxn modelId="{A70CE716-29BA-4EAB-B25D-92F9AA794843}" type="presParOf" srcId="{27C3B9E4-58F0-4612-8934-C72B3C42BF95}" destId="{BECD8978-D369-44A7-8B83-893DAE91D52E}" srcOrd="34" destOrd="0" presId="urn:microsoft.com/office/officeart/2011/layout/ConvergingText"/>
    <dgm:cxn modelId="{09011656-E62B-41BF-9BB5-1D1AD04CFE71}" type="presParOf" srcId="{27C3B9E4-58F0-4612-8934-C72B3C42BF95}" destId="{9B317C19-49FB-45B6-A27D-94DCE9DAF32C}" srcOrd="35" destOrd="0" presId="urn:microsoft.com/office/officeart/2011/layout/ConvergingText"/>
    <dgm:cxn modelId="{0638B6C4-1675-406B-B525-8657FBFCFA3D}" type="presParOf" srcId="{27C3B9E4-58F0-4612-8934-C72B3C42BF95}" destId="{F223D375-7EF3-4FA2-A405-0AEB4BC3F8B2}" srcOrd="36" destOrd="0" presId="urn:microsoft.com/office/officeart/2011/layout/ConvergingText"/>
    <dgm:cxn modelId="{3A8BD830-CA4D-4F95-94CB-3BBC7B045AF5}" type="presParOf" srcId="{27C3B9E4-58F0-4612-8934-C72B3C42BF95}" destId="{5788A456-44B9-43AD-8A24-EAB61430C3C7}" srcOrd="37" destOrd="0" presId="urn:microsoft.com/office/officeart/2011/layout/ConvergingText"/>
    <dgm:cxn modelId="{503F2EC6-810F-44F6-B7AF-DD96E5F13A49}" type="presParOf" srcId="{27C3B9E4-58F0-4612-8934-C72B3C42BF95}" destId="{851646F4-B187-4851-B19A-AA224B6B430A}" srcOrd="38" destOrd="0" presId="urn:microsoft.com/office/officeart/2011/layout/ConvergingText"/>
    <dgm:cxn modelId="{A664A821-8FA3-4B35-A570-22056B48897C}" type="presParOf" srcId="{27C3B9E4-58F0-4612-8934-C72B3C42BF95}" destId="{F140E7EC-B784-4019-A7A4-FCEBA237CB9F}" srcOrd="39" destOrd="0" presId="urn:microsoft.com/office/officeart/2011/layout/ConvergingText"/>
    <dgm:cxn modelId="{D6BCDCA2-9E2C-4BC5-B61F-C1BF8E5A07AF}" type="presParOf" srcId="{27C3B9E4-58F0-4612-8934-C72B3C42BF95}" destId="{CCAE77CD-ECAE-484E-AAB6-77D437512EEF}" srcOrd="40" destOrd="0" presId="urn:microsoft.com/office/officeart/2011/layout/ConvergingText"/>
    <dgm:cxn modelId="{348B4F66-CB66-4F66-902D-113F42F28F23}" type="presParOf" srcId="{27C3B9E4-58F0-4612-8934-C72B3C42BF95}" destId="{6010A205-EB98-43A0-B9F1-5354573E9712}" srcOrd="41" destOrd="0" presId="urn:microsoft.com/office/officeart/2011/layout/ConvergingText"/>
    <dgm:cxn modelId="{A82AEFEA-F919-4D42-A43F-679AA42481DC}" type="presParOf" srcId="{27C3B9E4-58F0-4612-8934-C72B3C42BF95}" destId="{CAF93FDA-26FB-4834-802B-5698690E542B}" srcOrd="42" destOrd="0" presId="urn:microsoft.com/office/officeart/2011/layout/ConvergingText"/>
    <dgm:cxn modelId="{6C11104B-B37C-4B87-A3B4-5BD11E45F13B}" type="presParOf" srcId="{27C3B9E4-58F0-4612-8934-C72B3C42BF95}" destId="{CB98DCD6-6B74-451A-977B-C186CE5778D4}" srcOrd="43" destOrd="0" presId="urn:microsoft.com/office/officeart/2011/layout/ConvergingText"/>
    <dgm:cxn modelId="{3FBC252D-C787-4804-B453-8F87D7DF2FAC}" type="presParOf" srcId="{27C3B9E4-58F0-4612-8934-C72B3C42BF95}" destId="{2CA2A0B0-5E59-4E2F-AEA1-63A07EE8E8B9}" srcOrd="44" destOrd="0" presId="urn:microsoft.com/office/officeart/2011/layout/ConvergingText"/>
    <dgm:cxn modelId="{3DF2C329-4AAA-4FBB-950B-270DF67AE0C4}" type="presParOf" srcId="{27C3B9E4-58F0-4612-8934-C72B3C42BF95}" destId="{DC328BD6-A20A-4979-92B8-F5C73F3C266F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8250663-F108-433E-9439-B22FA2307906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0157CBD-C6D1-4881-8595-C6F3BF4550CA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en-US" sz="1600" i="1" noProof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 noProof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1600" i="1" noProof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∈</m:t>
                            </m:r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1600" i="1" noProof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noProof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noProof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600" i="1" noProof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 i="1" noProof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1600" i="1" noProof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noProof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i="1" noProof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i="1" noProof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∈</m:t>
                            </m:r>
                            <m:r>
                              <a:rPr lang="en-US" sz="1600" i="1" noProof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 noProof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 noProof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 noProof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m:oMathPara>
              </a14:m>
              <a:endParaRPr lang="en-US" sz="2000" noProof="0"/>
            </a:p>
          </dgm:t>
        </dgm:pt>
      </mc:Choice>
      <mc:Fallback xmlns="">
        <dgm:pt modelId="{C0157CBD-C6D1-4881-8595-C6F3BF4550CA}">
          <dgm:prSet custT="1"/>
          <dgm:spPr/>
          <dgm:t>
            <a:bodyPr/>
            <a:lstStyle/>
            <a:p>
              <a:pPr rtl="0"/>
              <a:r>
                <a:rPr lang="en-US" sz="1600" i="0" noProof="0">
                  <a:solidFill>
                    <a:schemeClr val="tx1"/>
                  </a:solidFill>
                  <a:latin typeface="Cambria Math"/>
                </a:rPr>
                <a:t>(𝑤_0</a:t>
              </a:r>
              <a:r>
                <a:rPr lang="en-US" sz="1600" i="0" noProof="0">
                  <a:solidFill>
                    <a:schemeClr val="tx1"/>
                  </a:solidFill>
                  <a:latin typeface="Cambria Math"/>
                  <a:ea typeface="Cambria Math"/>
                </a:rPr>
                <a:t>∙𝑣_(𝑡−1)+ ∑_(𝑖 ∈𝐼)▒(𝑤_𝑖∙𝑠_𝑖 ) )/(</a:t>
              </a:r>
              <a:r>
                <a:rPr lang="en-US" sz="1600" i="0" noProof="0">
                  <a:solidFill>
                    <a:schemeClr val="tx1"/>
                  </a:solidFill>
                  <a:latin typeface="Cambria Math"/>
                </a:rPr>
                <a:t>𝑤_0+∑</a:t>
              </a:r>
              <a:r>
                <a:rPr lang="en-US" sz="1600" i="0" noProof="0">
                  <a:solidFill>
                    <a:schemeClr val="tx1"/>
                  </a:solidFill>
                  <a:latin typeface="Cambria Math"/>
                  <a:ea typeface="Cambria Math"/>
                </a:rPr>
                <a:t>_(</a:t>
              </a:r>
              <a:r>
                <a:rPr lang="en-US" sz="1600" i="0" noProof="0">
                  <a:solidFill>
                    <a:schemeClr val="tx1"/>
                  </a:solidFill>
                  <a:latin typeface="Cambria Math"/>
                </a:rPr>
                <a:t>𝑖 ∈</a:t>
              </a:r>
              <a:r>
                <a:rPr lang="en-US" sz="1600" i="0" noProof="0">
                  <a:solidFill>
                    <a:schemeClr val="tx1"/>
                  </a:solidFill>
                  <a:latin typeface="Cambria Math"/>
                  <a:ea typeface="Cambria Math"/>
                </a:rPr>
                <a:t>𝐼)▒</a:t>
              </a:r>
              <a:r>
                <a:rPr lang="en-US" sz="1600" i="0" noProof="0">
                  <a:solidFill>
                    <a:schemeClr val="tx1"/>
                  </a:solidFill>
                  <a:latin typeface="Cambria Math"/>
                </a:rPr>
                <a:t>𝑤_𝑖 )</a:t>
              </a:r>
              <a:endParaRPr lang="en-US" sz="2000" noProof="0"/>
            </a:p>
          </dgm:t>
        </dgm:pt>
      </mc:Fallback>
    </mc:AlternateContent>
    <dgm:pt modelId="{440E549D-8647-4633-BD2F-FD834E1DA3BC}" type="parTrans" cxnId="{B8D37994-12CF-4303-923B-97B1AB930B96}">
      <dgm:prSet/>
      <dgm:spPr/>
      <dgm:t>
        <a:bodyPr/>
        <a:lstStyle/>
        <a:p>
          <a:endParaRPr lang="en-US"/>
        </a:p>
      </dgm:t>
    </dgm:pt>
    <dgm:pt modelId="{1E94F6F7-C973-42C5-9548-EBA2CC3E0421}" type="sibTrans" cxnId="{B8D37994-12CF-4303-923B-97B1AB930B9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24465BF-0A83-45D8-8976-A50172DDED5D}">
          <dgm:prSet/>
          <dgm:spPr/>
          <dgm:t>
            <a:bodyPr/>
            <a:lstStyle/>
            <a:p>
              <a:pPr rtl="0"/>
              <a:r>
                <a:rPr lang="en-US" noProof="0" smtClean="0"/>
                <a:t>Previous Velocity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 noProof="0" smtClean="0">
                          <a:latin typeface="Cambria Math"/>
                        </a:rPr>
                      </m:ctrlPr>
                    </m:sSubPr>
                    <m:e>
                      <m:r>
                        <a:rPr lang="en-US" i="1" noProof="0">
                          <a:latin typeface="Cambria Math"/>
                        </a:rPr>
                        <m:t>𝑣</m:t>
                      </m:r>
                    </m:e>
                    <m:sub>
                      <m:r>
                        <a:rPr lang="en-US" i="1" noProof="0">
                          <a:latin typeface="Cambria Math"/>
                        </a:rPr>
                        <m:t>𝑡</m:t>
                      </m:r>
                    </m:sub>
                  </m:sSub>
                </m:oMath>
              </a14:m>
              <a:endParaRPr lang="en-US" noProof="0"/>
            </a:p>
          </dgm:t>
        </dgm:pt>
      </mc:Choice>
      <mc:Fallback xmlns="">
        <dgm:pt modelId="{124465BF-0A83-45D8-8976-A50172DDED5D}">
          <dgm:prSet/>
          <dgm:spPr/>
          <dgm:t>
            <a:bodyPr/>
            <a:lstStyle/>
            <a:p>
              <a:pPr rtl="0"/>
              <a:r>
                <a:rPr lang="en-US" noProof="0" smtClean="0"/>
                <a:t>Previous Velocity </a:t>
              </a:r>
              <a:r>
                <a:rPr lang="en-US" i="0" noProof="0">
                  <a:latin typeface="Cambria Math"/>
                </a:rPr>
                <a:t>𝑣</a:t>
              </a:r>
              <a:r>
                <a:rPr lang="en-US" i="0" noProof="0" smtClean="0">
                  <a:latin typeface="Cambria Math"/>
                </a:rPr>
                <a:t>_</a:t>
              </a:r>
              <a:r>
                <a:rPr lang="en-US" i="0" noProof="0">
                  <a:latin typeface="Cambria Math"/>
                </a:rPr>
                <a:t>𝑡</a:t>
              </a:r>
              <a:endParaRPr lang="en-US" noProof="0"/>
            </a:p>
          </dgm:t>
        </dgm:pt>
      </mc:Fallback>
    </mc:AlternateContent>
    <dgm:pt modelId="{3269990C-B334-4E85-B3BE-937E8C939DAD}" type="parTrans" cxnId="{E777778C-442B-4961-AB19-1E4BBC1ADCC0}">
      <dgm:prSet/>
      <dgm:spPr/>
      <dgm:t>
        <a:bodyPr/>
        <a:lstStyle/>
        <a:p>
          <a:endParaRPr lang="en-US"/>
        </a:p>
      </dgm:t>
    </dgm:pt>
    <dgm:pt modelId="{6B4FC604-AA1B-407B-A243-555C5E4DBDB1}" type="sibTrans" cxnId="{E777778C-442B-4961-AB19-1E4BBC1ADCC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A53C803-FD43-4D46-B3DA-49D84BC9D359}">
          <dgm:prSet/>
          <dgm:spPr/>
          <dgm:t>
            <a:bodyPr/>
            <a:lstStyle/>
            <a:p>
              <a:pPr rtl="0"/>
              <a:r>
                <a:rPr lang="en-US" noProof="0" smtClean="0"/>
                <a:t>Target Approaching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 noProof="0" smtClean="0">
                          <a:latin typeface="Cambria Math"/>
                        </a:rPr>
                      </m:ctrlPr>
                    </m:sSubPr>
                    <m:e>
                      <m:r>
                        <a:rPr lang="en-US" i="1" noProof="0">
                          <a:latin typeface="Cambria Math"/>
                        </a:rPr>
                        <m:t>𝑠</m:t>
                      </m:r>
                    </m:e>
                    <m:sub>
                      <m:r>
                        <a:rPr lang="en-US" b="0" i="1" noProof="0" smtClean="0">
                          <a:latin typeface="Cambria Math"/>
                        </a:rPr>
                        <m:t>1</m:t>
                      </m:r>
                    </m:sub>
                  </m:sSub>
                </m:oMath>
              </a14:m>
              <a:endParaRPr lang="en-US" noProof="0"/>
            </a:p>
          </dgm:t>
        </dgm:pt>
      </mc:Choice>
      <mc:Fallback xmlns="">
        <dgm:pt modelId="{5A53C803-FD43-4D46-B3DA-49D84BC9D359}">
          <dgm:prSet/>
          <dgm:spPr/>
          <dgm:t>
            <a:bodyPr/>
            <a:lstStyle/>
            <a:p>
              <a:pPr rtl="0"/>
              <a:r>
                <a:rPr lang="en-US" noProof="0" smtClean="0"/>
                <a:t>Target Approaching </a:t>
              </a:r>
              <a:r>
                <a:rPr lang="en-US" i="0" noProof="0">
                  <a:latin typeface="Cambria Math"/>
                </a:rPr>
                <a:t>𝑠</a:t>
              </a:r>
              <a:r>
                <a:rPr lang="en-US" i="0" noProof="0" smtClean="0">
                  <a:latin typeface="Cambria Math"/>
                </a:rPr>
                <a:t>_</a:t>
              </a:r>
              <a:r>
                <a:rPr lang="en-US" b="0" i="0" noProof="0" smtClean="0">
                  <a:latin typeface="Cambria Math"/>
                </a:rPr>
                <a:t>1</a:t>
              </a:r>
              <a:endParaRPr lang="en-US" noProof="0"/>
            </a:p>
          </dgm:t>
        </dgm:pt>
      </mc:Fallback>
    </mc:AlternateContent>
    <dgm:pt modelId="{9F5211C3-DC54-4441-8ABF-B5555ABCF1FF}" type="parTrans" cxnId="{6E3C30A6-2DBA-457B-8FAB-E6592A4D5B48}">
      <dgm:prSet/>
      <dgm:spPr/>
      <dgm:t>
        <a:bodyPr/>
        <a:lstStyle/>
        <a:p>
          <a:endParaRPr lang="en-US"/>
        </a:p>
      </dgm:t>
    </dgm:pt>
    <dgm:pt modelId="{80B94C86-5E8A-45F9-90A2-E1CB35DCB73C}" type="sibTrans" cxnId="{6E3C30A6-2DBA-457B-8FAB-E6592A4D5B4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9F137EE-CFAD-4561-B37B-2D714BCD0409}">
          <dgm:prSet/>
          <dgm:spPr/>
          <dgm:t>
            <a:bodyPr/>
            <a:lstStyle/>
            <a:p>
              <a:pPr rtl="0"/>
              <a:r>
                <a:rPr lang="en-US" noProof="0" smtClean="0"/>
                <a:t>Obstacle Avoidance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i="1" noProof="0" smtClean="0">
                          <a:latin typeface="Cambria Math"/>
                        </a:rPr>
                      </m:ctrlPr>
                    </m:sSubPr>
                    <m:e>
                      <m:r>
                        <a:rPr lang="en-US" i="1" noProof="0">
                          <a:latin typeface="Cambria Math"/>
                        </a:rPr>
                        <m:t>𝑠</m:t>
                      </m:r>
                    </m:e>
                    <m:sub>
                      <m:r>
                        <a:rPr lang="en-US" b="0" i="1" noProof="0" smtClean="0">
                          <a:latin typeface="Cambria Math"/>
                        </a:rPr>
                        <m:t>2</m:t>
                      </m:r>
                    </m:sub>
                  </m:sSub>
                </m:oMath>
              </a14:m>
              <a:endParaRPr lang="en-US" noProof="0"/>
            </a:p>
          </dgm:t>
        </dgm:pt>
      </mc:Choice>
      <mc:Fallback xmlns="">
        <dgm:pt modelId="{69F137EE-CFAD-4561-B37B-2D714BCD0409}">
          <dgm:prSet/>
          <dgm:spPr/>
          <dgm:t>
            <a:bodyPr/>
            <a:lstStyle/>
            <a:p>
              <a:pPr rtl="0"/>
              <a:r>
                <a:rPr lang="en-US" noProof="0" smtClean="0"/>
                <a:t>Obstacle Avoidance </a:t>
              </a:r>
              <a:r>
                <a:rPr lang="en-US" i="0" noProof="0">
                  <a:latin typeface="Cambria Math"/>
                </a:rPr>
                <a:t>𝑠</a:t>
              </a:r>
              <a:r>
                <a:rPr lang="en-US" i="0" noProof="0" smtClean="0">
                  <a:latin typeface="Cambria Math"/>
                </a:rPr>
                <a:t>_</a:t>
              </a:r>
              <a:r>
                <a:rPr lang="en-US" b="0" i="0" noProof="0" smtClean="0">
                  <a:latin typeface="Cambria Math"/>
                </a:rPr>
                <a:t>2</a:t>
              </a:r>
              <a:endParaRPr lang="en-US" noProof="0"/>
            </a:p>
          </dgm:t>
        </dgm:pt>
      </mc:Fallback>
    </mc:AlternateContent>
    <dgm:pt modelId="{352B19D1-1594-4802-ADCB-5A0DAE090F8D}" type="parTrans" cxnId="{A15ABDF1-8115-4935-BA4C-4B940D7DE82F}">
      <dgm:prSet/>
      <dgm:spPr/>
      <dgm:t>
        <a:bodyPr/>
        <a:lstStyle/>
        <a:p>
          <a:endParaRPr lang="en-US"/>
        </a:p>
      </dgm:t>
    </dgm:pt>
    <dgm:pt modelId="{4F1F3FDF-1FA7-4BD6-AA15-19A48C1E1DE1}" type="sibTrans" cxnId="{A15ABDF1-8115-4935-BA4C-4B940D7DE82F}">
      <dgm:prSet/>
      <dgm:spPr/>
      <dgm:t>
        <a:bodyPr/>
        <a:lstStyle/>
        <a:p>
          <a:endParaRPr lang="en-US"/>
        </a:p>
      </dgm:t>
    </dgm:pt>
    <dgm:pt modelId="{C7ED758D-53BF-4398-A553-8DC21AF0D4AA}">
      <dgm:prSet/>
      <dgm:spPr/>
      <dgm:t>
        <a:bodyPr/>
        <a:lstStyle/>
        <a:p>
          <a:pPr rtl="0"/>
          <a:r>
            <a:rPr lang="en-US" noProof="0" smtClean="0"/>
            <a:t>…</a:t>
          </a:r>
          <a:endParaRPr lang="en-US" noProof="0"/>
        </a:p>
      </dgm:t>
    </dgm:pt>
    <dgm:pt modelId="{1F8A5BF8-E1FC-47FC-9BE5-10534E94882C}" type="parTrans" cxnId="{974640DA-0366-4C4E-9ADF-97C03EA4DA8A}">
      <dgm:prSet/>
      <dgm:spPr/>
      <dgm:t>
        <a:bodyPr/>
        <a:lstStyle/>
        <a:p>
          <a:endParaRPr lang="en-US"/>
        </a:p>
      </dgm:t>
    </dgm:pt>
    <dgm:pt modelId="{C4AE5C2E-1D5E-4974-A9E8-FF5A383E838D}" type="sibTrans" cxnId="{974640DA-0366-4C4E-9ADF-97C03EA4DA8A}">
      <dgm:prSet/>
      <dgm:spPr/>
      <dgm:t>
        <a:bodyPr/>
        <a:lstStyle/>
        <a:p>
          <a:endParaRPr lang="en-US"/>
        </a:p>
      </dgm:t>
    </dgm:pt>
    <dgm:pt modelId="{9081A31D-544D-48EA-8290-21D24C65FC13}" type="pres">
      <dgm:prSet presAssocID="{38250663-F108-433E-9439-B22FA2307906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7C3B9E4-58F0-4612-8934-C72B3C42BF95}" type="pres">
      <dgm:prSet presAssocID="{C0157CBD-C6D1-4881-8595-C6F3BF4550CA}" presName="composite" presStyleCnt="0"/>
      <dgm:spPr/>
    </dgm:pt>
    <dgm:pt modelId="{DC6F3E92-DCF9-4448-B9AE-516B3757A41C}" type="pres">
      <dgm:prSet presAssocID="{C0157CBD-C6D1-4881-8595-C6F3BF4550CA}" presName="ParentAccent1" presStyleLbl="alignNode1" presStyleIdx="0" presStyleCnt="42"/>
      <dgm:spPr/>
    </dgm:pt>
    <dgm:pt modelId="{49681D9C-FF6C-4F32-B525-BC57990FEAB5}" type="pres">
      <dgm:prSet presAssocID="{C0157CBD-C6D1-4881-8595-C6F3BF4550CA}" presName="ParentAccent2" presStyleLbl="alignNode1" presStyleIdx="1" presStyleCnt="42"/>
      <dgm:spPr/>
    </dgm:pt>
    <dgm:pt modelId="{82496EBD-C521-4E3D-9B00-538DDB863DDF}" type="pres">
      <dgm:prSet presAssocID="{C0157CBD-C6D1-4881-8595-C6F3BF4550CA}" presName="ParentAccent3" presStyleLbl="alignNode1" presStyleIdx="2" presStyleCnt="42"/>
      <dgm:spPr/>
    </dgm:pt>
    <dgm:pt modelId="{87E6FC93-3C7D-423D-B1DF-1D3BBCEF2FB4}" type="pres">
      <dgm:prSet presAssocID="{C0157CBD-C6D1-4881-8595-C6F3BF4550CA}" presName="ParentAccent4" presStyleLbl="alignNode1" presStyleIdx="3" presStyleCnt="42"/>
      <dgm:spPr/>
    </dgm:pt>
    <dgm:pt modelId="{91EEF468-6A0C-4D89-8CAA-88FC127825B1}" type="pres">
      <dgm:prSet presAssocID="{C0157CBD-C6D1-4881-8595-C6F3BF4550CA}" presName="ParentAccent5" presStyleLbl="alignNode1" presStyleIdx="4" presStyleCnt="42"/>
      <dgm:spPr/>
    </dgm:pt>
    <dgm:pt modelId="{83A9FB36-DFAB-431E-8198-A720976AAEBE}" type="pres">
      <dgm:prSet presAssocID="{C0157CBD-C6D1-4881-8595-C6F3BF4550CA}" presName="ParentAccent6" presStyleLbl="alignNode1" presStyleIdx="5" presStyleCnt="42"/>
      <dgm:spPr/>
    </dgm:pt>
    <dgm:pt modelId="{6BF977C5-B9BD-455C-87F5-4018EE89914E}" type="pres">
      <dgm:prSet presAssocID="{C0157CBD-C6D1-4881-8595-C6F3BF4550CA}" presName="ParentAccent7" presStyleLbl="alignNode1" presStyleIdx="6" presStyleCnt="42"/>
      <dgm:spPr/>
    </dgm:pt>
    <dgm:pt modelId="{E2491C55-96EC-4522-98B3-55094EE944ED}" type="pres">
      <dgm:prSet presAssocID="{C0157CBD-C6D1-4881-8595-C6F3BF4550CA}" presName="ParentAccent8" presStyleLbl="alignNode1" presStyleIdx="7" presStyleCnt="42"/>
      <dgm:spPr/>
    </dgm:pt>
    <dgm:pt modelId="{A7899C3A-D532-4222-BFEC-148112ED6AFD}" type="pres">
      <dgm:prSet presAssocID="{C0157CBD-C6D1-4881-8595-C6F3BF4550CA}" presName="ParentAccent9" presStyleLbl="alignNode1" presStyleIdx="8" presStyleCnt="42"/>
      <dgm:spPr/>
    </dgm:pt>
    <dgm:pt modelId="{6421A323-D4E1-4377-8FE4-5830D85F994C}" type="pres">
      <dgm:prSet presAssocID="{C0157CBD-C6D1-4881-8595-C6F3BF4550CA}" presName="ParentAccent10" presStyleLbl="alignNode1" presStyleIdx="9" presStyleCnt="42"/>
      <dgm:spPr/>
    </dgm:pt>
    <dgm:pt modelId="{A6B565D8-60B7-494E-B284-64F5CC86892C}" type="pres">
      <dgm:prSet presAssocID="{C0157CBD-C6D1-4881-8595-C6F3BF4550CA}" presName="Parent" presStyleLbl="alignNode1" presStyleIdx="10" presStyleCnt="4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C8178-B259-44E2-BF6E-0E1E9E39BBE1}" type="pres">
      <dgm:prSet presAssocID="{124465BF-0A83-45D8-8976-A50172DDED5D}" presName="Child1Accent1" presStyleLbl="alignNode1" presStyleIdx="11" presStyleCnt="42"/>
      <dgm:spPr/>
    </dgm:pt>
    <dgm:pt modelId="{B1FD456F-DC01-4D56-B5C3-E023296184F4}" type="pres">
      <dgm:prSet presAssocID="{124465BF-0A83-45D8-8976-A50172DDED5D}" presName="Child1Accent2" presStyleLbl="alignNode1" presStyleIdx="12" presStyleCnt="42"/>
      <dgm:spPr/>
    </dgm:pt>
    <dgm:pt modelId="{277B52FC-64C1-43D7-B179-0815C688D880}" type="pres">
      <dgm:prSet presAssocID="{124465BF-0A83-45D8-8976-A50172DDED5D}" presName="Child1Accent3" presStyleLbl="alignNode1" presStyleIdx="13" presStyleCnt="42"/>
      <dgm:spPr/>
    </dgm:pt>
    <dgm:pt modelId="{3942254D-5F6F-4690-9C09-C221551392D4}" type="pres">
      <dgm:prSet presAssocID="{124465BF-0A83-45D8-8976-A50172DDED5D}" presName="Child1Accent4" presStyleLbl="alignNode1" presStyleIdx="14" presStyleCnt="42"/>
      <dgm:spPr/>
    </dgm:pt>
    <dgm:pt modelId="{C60141C4-A0DD-4402-8B2D-64B7A2E6E50A}" type="pres">
      <dgm:prSet presAssocID="{124465BF-0A83-45D8-8976-A50172DDED5D}" presName="Child1Accent5" presStyleLbl="alignNode1" presStyleIdx="15" presStyleCnt="42"/>
      <dgm:spPr/>
    </dgm:pt>
    <dgm:pt modelId="{72353E6A-2A48-4033-9A54-6BE3C2FC68C0}" type="pres">
      <dgm:prSet presAssocID="{124465BF-0A83-45D8-8976-A50172DDED5D}" presName="Child1Accent6" presStyleLbl="alignNode1" presStyleIdx="16" presStyleCnt="42"/>
      <dgm:spPr/>
    </dgm:pt>
    <dgm:pt modelId="{633662CA-9BBF-4C55-A606-C343DBCB272E}" type="pres">
      <dgm:prSet presAssocID="{124465BF-0A83-45D8-8976-A50172DDED5D}" presName="Child1Accent7" presStyleLbl="alignNode1" presStyleIdx="17" presStyleCnt="42"/>
      <dgm:spPr/>
    </dgm:pt>
    <dgm:pt modelId="{041D54A5-452F-41C7-8FB5-8FFE80F02950}" type="pres">
      <dgm:prSet presAssocID="{124465BF-0A83-45D8-8976-A50172DDED5D}" presName="Child1Accent8" presStyleLbl="alignNode1" presStyleIdx="18" presStyleCnt="42"/>
      <dgm:spPr/>
    </dgm:pt>
    <dgm:pt modelId="{622955F6-7936-443F-821B-1D7E0263C3F7}" type="pres">
      <dgm:prSet presAssocID="{124465BF-0A83-45D8-8976-A50172DDED5D}" presName="Child1Accent9" presStyleLbl="alignNode1" presStyleIdx="19" presStyleCnt="42"/>
      <dgm:spPr/>
    </dgm:pt>
    <dgm:pt modelId="{3117A4C0-4424-4A52-94FC-1D3B4990EFD1}" type="pres">
      <dgm:prSet presAssocID="{124465BF-0A83-45D8-8976-A50172DDED5D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5C45-397E-4D0C-8C24-A82E391EE213}" type="pres">
      <dgm:prSet presAssocID="{5A53C803-FD43-4D46-B3DA-49D84BC9D359}" presName="Child2Accent1" presStyleLbl="alignNode1" presStyleIdx="20" presStyleCnt="42"/>
      <dgm:spPr/>
    </dgm:pt>
    <dgm:pt modelId="{1FE0C3E8-1508-4FEA-A366-6850D1D765FD}" type="pres">
      <dgm:prSet presAssocID="{5A53C803-FD43-4D46-B3DA-49D84BC9D359}" presName="Child2Accent2" presStyleLbl="alignNode1" presStyleIdx="21" presStyleCnt="42"/>
      <dgm:spPr/>
    </dgm:pt>
    <dgm:pt modelId="{BF00C73D-DCEC-4C4C-8A2A-F4478C2196CF}" type="pres">
      <dgm:prSet presAssocID="{5A53C803-FD43-4D46-B3DA-49D84BC9D359}" presName="Child2Accent3" presStyleLbl="alignNode1" presStyleIdx="22" presStyleCnt="42"/>
      <dgm:spPr/>
    </dgm:pt>
    <dgm:pt modelId="{AAB603FA-C975-40F4-BEF8-F17C101B45A6}" type="pres">
      <dgm:prSet presAssocID="{5A53C803-FD43-4D46-B3DA-49D84BC9D359}" presName="Child2Accent4" presStyleLbl="alignNode1" presStyleIdx="23" presStyleCnt="42"/>
      <dgm:spPr/>
    </dgm:pt>
    <dgm:pt modelId="{CBB8799D-9536-4F06-89AA-8DFFE4E63DC3}" type="pres">
      <dgm:prSet presAssocID="{5A53C803-FD43-4D46-B3DA-49D84BC9D359}" presName="Child2Accent5" presStyleLbl="alignNode1" presStyleIdx="24" presStyleCnt="42"/>
      <dgm:spPr/>
    </dgm:pt>
    <dgm:pt modelId="{261F2DDC-AB48-4ADA-8AB1-A3EE6AA5F989}" type="pres">
      <dgm:prSet presAssocID="{5A53C803-FD43-4D46-B3DA-49D84BC9D359}" presName="Child2Accent6" presStyleLbl="alignNode1" presStyleIdx="25" presStyleCnt="42"/>
      <dgm:spPr/>
    </dgm:pt>
    <dgm:pt modelId="{5FF346F4-85CC-4308-B789-E23E5948C15C}" type="pres">
      <dgm:prSet presAssocID="{5A53C803-FD43-4D46-B3DA-49D84BC9D359}" presName="Child2Accent7" presStyleLbl="alignNode1" presStyleIdx="26" presStyleCnt="42"/>
      <dgm:spPr/>
    </dgm:pt>
    <dgm:pt modelId="{BF24BB0E-C11F-453F-AD2D-F0A2F9855408}" type="pres">
      <dgm:prSet presAssocID="{5A53C803-FD43-4D46-B3DA-49D84BC9D359}" presName="Child2" presStyleLbl="revTx" presStyleIdx="1" presStyleCnt="4" custScaleX="11283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65A3A-D026-4500-88AB-FF6E48044847}" type="pres">
      <dgm:prSet presAssocID="{69F137EE-CFAD-4561-B37B-2D714BCD0409}" presName="Child3Accent1" presStyleLbl="alignNode1" presStyleIdx="27" presStyleCnt="42"/>
      <dgm:spPr/>
    </dgm:pt>
    <dgm:pt modelId="{142D28D0-559F-4834-ADA4-F13BD660F066}" type="pres">
      <dgm:prSet presAssocID="{69F137EE-CFAD-4561-B37B-2D714BCD0409}" presName="Child3Accent2" presStyleLbl="alignNode1" presStyleIdx="28" presStyleCnt="42"/>
      <dgm:spPr/>
    </dgm:pt>
    <dgm:pt modelId="{EB68809B-35BD-4FE2-8021-4258112D7A32}" type="pres">
      <dgm:prSet presAssocID="{69F137EE-CFAD-4561-B37B-2D714BCD0409}" presName="Child3Accent3" presStyleLbl="alignNode1" presStyleIdx="29" presStyleCnt="42"/>
      <dgm:spPr/>
    </dgm:pt>
    <dgm:pt modelId="{1F042EF0-993E-485E-8B10-D18DFBE1B163}" type="pres">
      <dgm:prSet presAssocID="{69F137EE-CFAD-4561-B37B-2D714BCD0409}" presName="Child3Accent4" presStyleLbl="alignNode1" presStyleIdx="30" presStyleCnt="42"/>
      <dgm:spPr/>
    </dgm:pt>
    <dgm:pt modelId="{0C7F60BD-914E-4E92-822A-2070C0FF23C5}" type="pres">
      <dgm:prSet presAssocID="{69F137EE-CFAD-4561-B37B-2D714BCD0409}" presName="Child3Accent5" presStyleLbl="alignNode1" presStyleIdx="31" presStyleCnt="42"/>
      <dgm:spPr/>
    </dgm:pt>
    <dgm:pt modelId="{BECD8978-D369-44A7-8B83-893DAE91D52E}" type="pres">
      <dgm:prSet presAssocID="{69F137EE-CFAD-4561-B37B-2D714BCD0409}" presName="Child3Accent6" presStyleLbl="alignNode1" presStyleIdx="32" presStyleCnt="42"/>
      <dgm:spPr/>
    </dgm:pt>
    <dgm:pt modelId="{9B317C19-49FB-45B6-A27D-94DCE9DAF32C}" type="pres">
      <dgm:prSet presAssocID="{69F137EE-CFAD-4561-B37B-2D714BCD0409}" presName="Child3Accent7" presStyleLbl="alignNode1" presStyleIdx="33" presStyleCnt="42"/>
      <dgm:spPr/>
    </dgm:pt>
    <dgm:pt modelId="{F223D375-7EF3-4FA2-A405-0AEB4BC3F8B2}" type="pres">
      <dgm:prSet presAssocID="{69F137EE-CFAD-4561-B37B-2D714BCD0409}" presName="Child3" presStyleLbl="revTx" presStyleIdx="2" presStyleCnt="4" custScaleX="1065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8A456-44B9-43AD-8A24-EAB61430C3C7}" type="pres">
      <dgm:prSet presAssocID="{C7ED758D-53BF-4398-A553-8DC21AF0D4AA}" presName="Child4Accent1" presStyleLbl="alignNode1" presStyleIdx="34" presStyleCnt="42"/>
      <dgm:spPr/>
    </dgm:pt>
    <dgm:pt modelId="{851646F4-B187-4851-B19A-AA224B6B430A}" type="pres">
      <dgm:prSet presAssocID="{C7ED758D-53BF-4398-A553-8DC21AF0D4AA}" presName="Child4Accent2" presStyleLbl="alignNode1" presStyleIdx="35" presStyleCnt="42"/>
      <dgm:spPr/>
    </dgm:pt>
    <dgm:pt modelId="{F140E7EC-B784-4019-A7A4-FCEBA237CB9F}" type="pres">
      <dgm:prSet presAssocID="{C7ED758D-53BF-4398-A553-8DC21AF0D4AA}" presName="Child4Accent3" presStyleLbl="alignNode1" presStyleIdx="36" presStyleCnt="42"/>
      <dgm:spPr/>
    </dgm:pt>
    <dgm:pt modelId="{CCAE77CD-ECAE-484E-AAB6-77D437512EEF}" type="pres">
      <dgm:prSet presAssocID="{C7ED758D-53BF-4398-A553-8DC21AF0D4AA}" presName="Child4Accent4" presStyleLbl="alignNode1" presStyleIdx="37" presStyleCnt="42"/>
      <dgm:spPr/>
    </dgm:pt>
    <dgm:pt modelId="{6010A205-EB98-43A0-B9F1-5354573E9712}" type="pres">
      <dgm:prSet presAssocID="{C7ED758D-53BF-4398-A553-8DC21AF0D4AA}" presName="Child4Accent5" presStyleLbl="alignNode1" presStyleIdx="38" presStyleCnt="42"/>
      <dgm:spPr/>
    </dgm:pt>
    <dgm:pt modelId="{CAF93FDA-26FB-4834-802B-5698690E542B}" type="pres">
      <dgm:prSet presAssocID="{C7ED758D-53BF-4398-A553-8DC21AF0D4AA}" presName="Child4Accent6" presStyleLbl="alignNode1" presStyleIdx="39" presStyleCnt="42"/>
      <dgm:spPr/>
    </dgm:pt>
    <dgm:pt modelId="{CB98DCD6-6B74-451A-977B-C186CE5778D4}" type="pres">
      <dgm:prSet presAssocID="{C7ED758D-53BF-4398-A553-8DC21AF0D4AA}" presName="Child4Accent7" presStyleLbl="alignNode1" presStyleIdx="40" presStyleCnt="42"/>
      <dgm:spPr/>
    </dgm:pt>
    <dgm:pt modelId="{2CA2A0B0-5E59-4E2F-AEA1-63A07EE8E8B9}" type="pres">
      <dgm:prSet presAssocID="{C7ED758D-53BF-4398-A553-8DC21AF0D4AA}" presName="Child4Accent8" presStyleLbl="alignNode1" presStyleIdx="41" presStyleCnt="42"/>
      <dgm:spPr/>
    </dgm:pt>
    <dgm:pt modelId="{DC328BD6-A20A-4979-92B8-F5C73F3C266F}" type="pres">
      <dgm:prSet presAssocID="{C7ED758D-53BF-4398-A553-8DC21AF0D4AA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5ABDF1-8115-4935-BA4C-4B940D7DE82F}" srcId="{C0157CBD-C6D1-4881-8595-C6F3BF4550CA}" destId="{69F137EE-CFAD-4561-B37B-2D714BCD0409}" srcOrd="2" destOrd="0" parTransId="{352B19D1-1594-4802-ADCB-5A0DAE090F8D}" sibTransId="{4F1F3FDF-1FA7-4BD6-AA15-19A48C1E1DE1}"/>
    <dgm:cxn modelId="{E777778C-442B-4961-AB19-1E4BBC1ADCC0}" srcId="{C0157CBD-C6D1-4881-8595-C6F3BF4550CA}" destId="{124465BF-0A83-45D8-8976-A50172DDED5D}" srcOrd="0" destOrd="0" parTransId="{3269990C-B334-4E85-B3BE-937E8C939DAD}" sibTransId="{6B4FC604-AA1B-407B-A243-555C5E4DBDB1}"/>
    <dgm:cxn modelId="{974640DA-0366-4C4E-9ADF-97C03EA4DA8A}" srcId="{C0157CBD-C6D1-4881-8595-C6F3BF4550CA}" destId="{C7ED758D-53BF-4398-A553-8DC21AF0D4AA}" srcOrd="3" destOrd="0" parTransId="{1F8A5BF8-E1FC-47FC-9BE5-10534E94882C}" sibTransId="{C4AE5C2E-1D5E-4974-A9E8-FF5A383E838D}"/>
    <dgm:cxn modelId="{6E3C30A6-2DBA-457B-8FAB-E6592A4D5B48}" srcId="{C0157CBD-C6D1-4881-8595-C6F3BF4550CA}" destId="{5A53C803-FD43-4D46-B3DA-49D84BC9D359}" srcOrd="1" destOrd="0" parTransId="{9F5211C3-DC54-4441-8ABF-B5555ABCF1FF}" sibTransId="{80B94C86-5E8A-45F9-90A2-E1CB35DCB73C}"/>
    <dgm:cxn modelId="{6B024707-EC8A-4165-B9E8-6587635E1141}" type="presOf" srcId="{C7ED758D-53BF-4398-A553-8DC21AF0D4AA}" destId="{DC328BD6-A20A-4979-92B8-F5C73F3C266F}" srcOrd="0" destOrd="0" presId="urn:microsoft.com/office/officeart/2011/layout/ConvergingText"/>
    <dgm:cxn modelId="{B8D37994-12CF-4303-923B-97B1AB930B96}" srcId="{38250663-F108-433E-9439-B22FA2307906}" destId="{C0157CBD-C6D1-4881-8595-C6F3BF4550CA}" srcOrd="0" destOrd="0" parTransId="{440E549D-8647-4633-BD2F-FD834E1DA3BC}" sibTransId="{1E94F6F7-C973-42C5-9548-EBA2CC3E0421}"/>
    <dgm:cxn modelId="{0CE90AD2-8071-406D-BCB0-06E12A6A5782}" type="presOf" srcId="{5A53C803-FD43-4D46-B3DA-49D84BC9D359}" destId="{BF24BB0E-C11F-453F-AD2D-F0A2F9855408}" srcOrd="0" destOrd="0" presId="urn:microsoft.com/office/officeart/2011/layout/ConvergingText"/>
    <dgm:cxn modelId="{3CA0645E-B6CB-4BFE-9519-8C01ACFDE1D4}" type="presOf" srcId="{38250663-F108-433E-9439-B22FA2307906}" destId="{9081A31D-544D-48EA-8290-21D24C65FC13}" srcOrd="0" destOrd="0" presId="urn:microsoft.com/office/officeart/2011/layout/ConvergingText"/>
    <dgm:cxn modelId="{C9526920-D1E5-4464-9FDA-C3C40AC1EF09}" type="presOf" srcId="{124465BF-0A83-45D8-8976-A50172DDED5D}" destId="{3117A4C0-4424-4A52-94FC-1D3B4990EFD1}" srcOrd="0" destOrd="0" presId="urn:microsoft.com/office/officeart/2011/layout/ConvergingText"/>
    <dgm:cxn modelId="{23E0AD43-98D4-47EB-BA24-C9A250081D66}" type="presOf" srcId="{69F137EE-CFAD-4561-B37B-2D714BCD0409}" destId="{F223D375-7EF3-4FA2-A405-0AEB4BC3F8B2}" srcOrd="0" destOrd="0" presId="urn:microsoft.com/office/officeart/2011/layout/ConvergingText"/>
    <dgm:cxn modelId="{F39A86F0-6DE6-415B-B80F-B5A789554487}" type="presOf" srcId="{C0157CBD-C6D1-4881-8595-C6F3BF4550CA}" destId="{A6B565D8-60B7-494E-B284-64F5CC86892C}" srcOrd="0" destOrd="0" presId="urn:microsoft.com/office/officeart/2011/layout/ConvergingText"/>
    <dgm:cxn modelId="{E3540E97-5B3B-4834-B808-04F71D5F91AD}" type="presParOf" srcId="{9081A31D-544D-48EA-8290-21D24C65FC13}" destId="{27C3B9E4-58F0-4612-8934-C72B3C42BF95}" srcOrd="0" destOrd="0" presId="urn:microsoft.com/office/officeart/2011/layout/ConvergingText"/>
    <dgm:cxn modelId="{29F275B0-3A32-41A3-8D42-82DC3442A8E9}" type="presParOf" srcId="{27C3B9E4-58F0-4612-8934-C72B3C42BF95}" destId="{DC6F3E92-DCF9-4448-B9AE-516B3757A41C}" srcOrd="0" destOrd="0" presId="urn:microsoft.com/office/officeart/2011/layout/ConvergingText"/>
    <dgm:cxn modelId="{E3763F7B-0999-4450-A57A-55BF8AFAFC25}" type="presParOf" srcId="{27C3B9E4-58F0-4612-8934-C72B3C42BF95}" destId="{49681D9C-FF6C-4F32-B525-BC57990FEAB5}" srcOrd="1" destOrd="0" presId="urn:microsoft.com/office/officeart/2011/layout/ConvergingText"/>
    <dgm:cxn modelId="{6D6118D5-A663-4CDE-9EE8-5E72E3FAC3C7}" type="presParOf" srcId="{27C3B9E4-58F0-4612-8934-C72B3C42BF95}" destId="{82496EBD-C521-4E3D-9B00-538DDB863DDF}" srcOrd="2" destOrd="0" presId="urn:microsoft.com/office/officeart/2011/layout/ConvergingText"/>
    <dgm:cxn modelId="{D61D4605-F7E8-41C7-A815-D6C59834B0FE}" type="presParOf" srcId="{27C3B9E4-58F0-4612-8934-C72B3C42BF95}" destId="{87E6FC93-3C7D-423D-B1DF-1D3BBCEF2FB4}" srcOrd="3" destOrd="0" presId="urn:microsoft.com/office/officeart/2011/layout/ConvergingText"/>
    <dgm:cxn modelId="{1CC76581-3DA2-47E9-B910-AF6426E85F01}" type="presParOf" srcId="{27C3B9E4-58F0-4612-8934-C72B3C42BF95}" destId="{91EEF468-6A0C-4D89-8CAA-88FC127825B1}" srcOrd="4" destOrd="0" presId="urn:microsoft.com/office/officeart/2011/layout/ConvergingText"/>
    <dgm:cxn modelId="{B4BC2098-8286-4090-ABB5-82255642E6E3}" type="presParOf" srcId="{27C3B9E4-58F0-4612-8934-C72B3C42BF95}" destId="{83A9FB36-DFAB-431E-8198-A720976AAEBE}" srcOrd="5" destOrd="0" presId="urn:microsoft.com/office/officeart/2011/layout/ConvergingText"/>
    <dgm:cxn modelId="{F831D175-B1A5-4A00-A5D0-F6B57E46D451}" type="presParOf" srcId="{27C3B9E4-58F0-4612-8934-C72B3C42BF95}" destId="{6BF977C5-B9BD-455C-87F5-4018EE89914E}" srcOrd="6" destOrd="0" presId="urn:microsoft.com/office/officeart/2011/layout/ConvergingText"/>
    <dgm:cxn modelId="{F87775B5-69E1-4663-A628-F2A798642D84}" type="presParOf" srcId="{27C3B9E4-58F0-4612-8934-C72B3C42BF95}" destId="{E2491C55-96EC-4522-98B3-55094EE944ED}" srcOrd="7" destOrd="0" presId="urn:microsoft.com/office/officeart/2011/layout/ConvergingText"/>
    <dgm:cxn modelId="{2CFFDA92-C716-4E62-8C6F-6DEAB23BE0A1}" type="presParOf" srcId="{27C3B9E4-58F0-4612-8934-C72B3C42BF95}" destId="{A7899C3A-D532-4222-BFEC-148112ED6AFD}" srcOrd="8" destOrd="0" presId="urn:microsoft.com/office/officeart/2011/layout/ConvergingText"/>
    <dgm:cxn modelId="{2712BAA0-3186-4F0A-AFA0-CE8025825421}" type="presParOf" srcId="{27C3B9E4-58F0-4612-8934-C72B3C42BF95}" destId="{6421A323-D4E1-4377-8FE4-5830D85F994C}" srcOrd="9" destOrd="0" presId="urn:microsoft.com/office/officeart/2011/layout/ConvergingText"/>
    <dgm:cxn modelId="{6B483760-F079-446D-8ED3-0E4F536F0280}" type="presParOf" srcId="{27C3B9E4-58F0-4612-8934-C72B3C42BF95}" destId="{A6B565D8-60B7-494E-B284-64F5CC86892C}" srcOrd="10" destOrd="0" presId="urn:microsoft.com/office/officeart/2011/layout/ConvergingText"/>
    <dgm:cxn modelId="{E41C01CF-9FBA-41B8-86EF-364444BB9AB9}" type="presParOf" srcId="{27C3B9E4-58F0-4612-8934-C72B3C42BF95}" destId="{37DC8178-B259-44E2-BF6E-0E1E9E39BBE1}" srcOrd="11" destOrd="0" presId="urn:microsoft.com/office/officeart/2011/layout/ConvergingText"/>
    <dgm:cxn modelId="{78FAF8A3-0662-4783-9257-F97511469380}" type="presParOf" srcId="{27C3B9E4-58F0-4612-8934-C72B3C42BF95}" destId="{B1FD456F-DC01-4D56-B5C3-E023296184F4}" srcOrd="12" destOrd="0" presId="urn:microsoft.com/office/officeart/2011/layout/ConvergingText"/>
    <dgm:cxn modelId="{0864678C-29EE-4FE7-BAE2-7A49C2F71022}" type="presParOf" srcId="{27C3B9E4-58F0-4612-8934-C72B3C42BF95}" destId="{277B52FC-64C1-43D7-B179-0815C688D880}" srcOrd="13" destOrd="0" presId="urn:microsoft.com/office/officeart/2011/layout/ConvergingText"/>
    <dgm:cxn modelId="{5B464719-92AB-4EF9-BCA0-760C1E5D7A79}" type="presParOf" srcId="{27C3B9E4-58F0-4612-8934-C72B3C42BF95}" destId="{3942254D-5F6F-4690-9C09-C221551392D4}" srcOrd="14" destOrd="0" presId="urn:microsoft.com/office/officeart/2011/layout/ConvergingText"/>
    <dgm:cxn modelId="{4E50FE4D-BCAF-4FA8-8D0E-590EA46B3F19}" type="presParOf" srcId="{27C3B9E4-58F0-4612-8934-C72B3C42BF95}" destId="{C60141C4-A0DD-4402-8B2D-64B7A2E6E50A}" srcOrd="15" destOrd="0" presId="urn:microsoft.com/office/officeart/2011/layout/ConvergingText"/>
    <dgm:cxn modelId="{9E247CA7-E5FD-45A7-AF23-CA14EF175B0E}" type="presParOf" srcId="{27C3B9E4-58F0-4612-8934-C72B3C42BF95}" destId="{72353E6A-2A48-4033-9A54-6BE3C2FC68C0}" srcOrd="16" destOrd="0" presId="urn:microsoft.com/office/officeart/2011/layout/ConvergingText"/>
    <dgm:cxn modelId="{ED907527-A460-40E5-A744-A68D77495E74}" type="presParOf" srcId="{27C3B9E4-58F0-4612-8934-C72B3C42BF95}" destId="{633662CA-9BBF-4C55-A606-C343DBCB272E}" srcOrd="17" destOrd="0" presId="urn:microsoft.com/office/officeart/2011/layout/ConvergingText"/>
    <dgm:cxn modelId="{D9008E51-99FC-48D1-82EA-1EE8218B0D3B}" type="presParOf" srcId="{27C3B9E4-58F0-4612-8934-C72B3C42BF95}" destId="{041D54A5-452F-41C7-8FB5-8FFE80F02950}" srcOrd="18" destOrd="0" presId="urn:microsoft.com/office/officeart/2011/layout/ConvergingText"/>
    <dgm:cxn modelId="{201E3E4E-521B-458E-A504-4DA370B99340}" type="presParOf" srcId="{27C3B9E4-58F0-4612-8934-C72B3C42BF95}" destId="{622955F6-7936-443F-821B-1D7E0263C3F7}" srcOrd="19" destOrd="0" presId="urn:microsoft.com/office/officeart/2011/layout/ConvergingText"/>
    <dgm:cxn modelId="{0649E9B3-6A4E-4958-ABA5-14BD224283CF}" type="presParOf" srcId="{27C3B9E4-58F0-4612-8934-C72B3C42BF95}" destId="{3117A4C0-4424-4A52-94FC-1D3B4990EFD1}" srcOrd="20" destOrd="0" presId="urn:microsoft.com/office/officeart/2011/layout/ConvergingText"/>
    <dgm:cxn modelId="{EEC55715-B35E-4E90-B846-B6239901346D}" type="presParOf" srcId="{27C3B9E4-58F0-4612-8934-C72B3C42BF95}" destId="{727C5C45-397E-4D0C-8C24-A82E391EE213}" srcOrd="21" destOrd="0" presId="urn:microsoft.com/office/officeart/2011/layout/ConvergingText"/>
    <dgm:cxn modelId="{6F23C18A-CB08-45BD-BA5C-63FDE0A11A9A}" type="presParOf" srcId="{27C3B9E4-58F0-4612-8934-C72B3C42BF95}" destId="{1FE0C3E8-1508-4FEA-A366-6850D1D765FD}" srcOrd="22" destOrd="0" presId="urn:microsoft.com/office/officeart/2011/layout/ConvergingText"/>
    <dgm:cxn modelId="{67CA1D6E-095A-41C8-B0E2-A8E8E137C629}" type="presParOf" srcId="{27C3B9E4-58F0-4612-8934-C72B3C42BF95}" destId="{BF00C73D-DCEC-4C4C-8A2A-F4478C2196CF}" srcOrd="23" destOrd="0" presId="urn:microsoft.com/office/officeart/2011/layout/ConvergingText"/>
    <dgm:cxn modelId="{65B0D52D-822D-4F21-9338-58C3E430A3E9}" type="presParOf" srcId="{27C3B9E4-58F0-4612-8934-C72B3C42BF95}" destId="{AAB603FA-C975-40F4-BEF8-F17C101B45A6}" srcOrd="24" destOrd="0" presId="urn:microsoft.com/office/officeart/2011/layout/ConvergingText"/>
    <dgm:cxn modelId="{60CFE163-59BF-42F4-8194-184407B1618E}" type="presParOf" srcId="{27C3B9E4-58F0-4612-8934-C72B3C42BF95}" destId="{CBB8799D-9536-4F06-89AA-8DFFE4E63DC3}" srcOrd="25" destOrd="0" presId="urn:microsoft.com/office/officeart/2011/layout/ConvergingText"/>
    <dgm:cxn modelId="{8BC142E3-AA8B-4FEB-909C-849D77EFD79B}" type="presParOf" srcId="{27C3B9E4-58F0-4612-8934-C72B3C42BF95}" destId="{261F2DDC-AB48-4ADA-8AB1-A3EE6AA5F989}" srcOrd="26" destOrd="0" presId="urn:microsoft.com/office/officeart/2011/layout/ConvergingText"/>
    <dgm:cxn modelId="{72E6CD83-DD0B-48D7-A6F1-5B1518DA5264}" type="presParOf" srcId="{27C3B9E4-58F0-4612-8934-C72B3C42BF95}" destId="{5FF346F4-85CC-4308-B789-E23E5948C15C}" srcOrd="27" destOrd="0" presId="urn:microsoft.com/office/officeart/2011/layout/ConvergingText"/>
    <dgm:cxn modelId="{6A3BC14E-1059-4AB2-AD66-F97B59EC0E3C}" type="presParOf" srcId="{27C3B9E4-58F0-4612-8934-C72B3C42BF95}" destId="{BF24BB0E-C11F-453F-AD2D-F0A2F9855408}" srcOrd="28" destOrd="0" presId="urn:microsoft.com/office/officeart/2011/layout/ConvergingText"/>
    <dgm:cxn modelId="{54F412BB-AC04-43B0-A219-E348F3934129}" type="presParOf" srcId="{27C3B9E4-58F0-4612-8934-C72B3C42BF95}" destId="{E1565A3A-D026-4500-88AB-FF6E48044847}" srcOrd="29" destOrd="0" presId="urn:microsoft.com/office/officeart/2011/layout/ConvergingText"/>
    <dgm:cxn modelId="{DA7D7C38-1ADA-4BE4-B730-204FFEDB161C}" type="presParOf" srcId="{27C3B9E4-58F0-4612-8934-C72B3C42BF95}" destId="{142D28D0-559F-4834-ADA4-F13BD660F066}" srcOrd="30" destOrd="0" presId="urn:microsoft.com/office/officeart/2011/layout/ConvergingText"/>
    <dgm:cxn modelId="{C99C5927-8A1F-4153-BDED-551212969E42}" type="presParOf" srcId="{27C3B9E4-58F0-4612-8934-C72B3C42BF95}" destId="{EB68809B-35BD-4FE2-8021-4258112D7A32}" srcOrd="31" destOrd="0" presId="urn:microsoft.com/office/officeart/2011/layout/ConvergingText"/>
    <dgm:cxn modelId="{A867976B-24C1-48DF-A813-2B43B728C058}" type="presParOf" srcId="{27C3B9E4-58F0-4612-8934-C72B3C42BF95}" destId="{1F042EF0-993E-485E-8B10-D18DFBE1B163}" srcOrd="32" destOrd="0" presId="urn:microsoft.com/office/officeart/2011/layout/ConvergingText"/>
    <dgm:cxn modelId="{D009D45E-79ED-44F8-BFFC-5F772F23FD61}" type="presParOf" srcId="{27C3B9E4-58F0-4612-8934-C72B3C42BF95}" destId="{0C7F60BD-914E-4E92-822A-2070C0FF23C5}" srcOrd="33" destOrd="0" presId="urn:microsoft.com/office/officeart/2011/layout/ConvergingText"/>
    <dgm:cxn modelId="{A70CE716-29BA-4EAB-B25D-92F9AA794843}" type="presParOf" srcId="{27C3B9E4-58F0-4612-8934-C72B3C42BF95}" destId="{BECD8978-D369-44A7-8B83-893DAE91D52E}" srcOrd="34" destOrd="0" presId="urn:microsoft.com/office/officeart/2011/layout/ConvergingText"/>
    <dgm:cxn modelId="{09011656-E62B-41BF-9BB5-1D1AD04CFE71}" type="presParOf" srcId="{27C3B9E4-58F0-4612-8934-C72B3C42BF95}" destId="{9B317C19-49FB-45B6-A27D-94DCE9DAF32C}" srcOrd="35" destOrd="0" presId="urn:microsoft.com/office/officeart/2011/layout/ConvergingText"/>
    <dgm:cxn modelId="{0638B6C4-1675-406B-B525-8657FBFCFA3D}" type="presParOf" srcId="{27C3B9E4-58F0-4612-8934-C72B3C42BF95}" destId="{F223D375-7EF3-4FA2-A405-0AEB4BC3F8B2}" srcOrd="36" destOrd="0" presId="urn:microsoft.com/office/officeart/2011/layout/ConvergingText"/>
    <dgm:cxn modelId="{3A8BD830-CA4D-4F95-94CB-3BBC7B045AF5}" type="presParOf" srcId="{27C3B9E4-58F0-4612-8934-C72B3C42BF95}" destId="{5788A456-44B9-43AD-8A24-EAB61430C3C7}" srcOrd="37" destOrd="0" presId="urn:microsoft.com/office/officeart/2011/layout/ConvergingText"/>
    <dgm:cxn modelId="{503F2EC6-810F-44F6-B7AF-DD96E5F13A49}" type="presParOf" srcId="{27C3B9E4-58F0-4612-8934-C72B3C42BF95}" destId="{851646F4-B187-4851-B19A-AA224B6B430A}" srcOrd="38" destOrd="0" presId="urn:microsoft.com/office/officeart/2011/layout/ConvergingText"/>
    <dgm:cxn modelId="{A664A821-8FA3-4B35-A570-22056B48897C}" type="presParOf" srcId="{27C3B9E4-58F0-4612-8934-C72B3C42BF95}" destId="{F140E7EC-B784-4019-A7A4-FCEBA237CB9F}" srcOrd="39" destOrd="0" presId="urn:microsoft.com/office/officeart/2011/layout/ConvergingText"/>
    <dgm:cxn modelId="{D6BCDCA2-9E2C-4BC5-B61F-C1BF8E5A07AF}" type="presParOf" srcId="{27C3B9E4-58F0-4612-8934-C72B3C42BF95}" destId="{CCAE77CD-ECAE-484E-AAB6-77D437512EEF}" srcOrd="40" destOrd="0" presId="urn:microsoft.com/office/officeart/2011/layout/ConvergingText"/>
    <dgm:cxn modelId="{348B4F66-CB66-4F66-902D-113F42F28F23}" type="presParOf" srcId="{27C3B9E4-58F0-4612-8934-C72B3C42BF95}" destId="{6010A205-EB98-43A0-B9F1-5354573E9712}" srcOrd="41" destOrd="0" presId="urn:microsoft.com/office/officeart/2011/layout/ConvergingText"/>
    <dgm:cxn modelId="{A82AEFEA-F919-4D42-A43F-679AA42481DC}" type="presParOf" srcId="{27C3B9E4-58F0-4612-8934-C72B3C42BF95}" destId="{CAF93FDA-26FB-4834-802B-5698690E542B}" srcOrd="42" destOrd="0" presId="urn:microsoft.com/office/officeart/2011/layout/ConvergingText"/>
    <dgm:cxn modelId="{6C11104B-B37C-4B87-A3B4-5BD11E45F13B}" type="presParOf" srcId="{27C3B9E4-58F0-4612-8934-C72B3C42BF95}" destId="{CB98DCD6-6B74-451A-977B-C186CE5778D4}" srcOrd="43" destOrd="0" presId="urn:microsoft.com/office/officeart/2011/layout/ConvergingText"/>
    <dgm:cxn modelId="{3FBC252D-C787-4804-B453-8F87D7DF2FAC}" type="presParOf" srcId="{27C3B9E4-58F0-4612-8934-C72B3C42BF95}" destId="{2CA2A0B0-5E59-4E2F-AEA1-63A07EE8E8B9}" srcOrd="44" destOrd="0" presId="urn:microsoft.com/office/officeart/2011/layout/ConvergingText"/>
    <dgm:cxn modelId="{3DF2C329-4AAA-4FBB-950B-270DF67AE0C4}" type="presParOf" srcId="{27C3B9E4-58F0-4612-8934-C72B3C42BF95}" destId="{DC328BD6-A20A-4979-92B8-F5C73F3C266F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F3E92-DCF9-4448-B9AE-516B3757A41C}">
      <dsp:nvSpPr>
        <dsp:cNvPr id="0" name=""/>
        <dsp:cNvSpPr/>
      </dsp:nvSpPr>
      <dsp:spPr>
        <a:xfrm>
          <a:off x="8127692" y="2454367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81D9C-FF6C-4F32-B525-BC57990FEAB5}">
      <dsp:nvSpPr>
        <dsp:cNvPr id="0" name=""/>
        <dsp:cNvSpPr/>
      </dsp:nvSpPr>
      <dsp:spPr>
        <a:xfrm>
          <a:off x="7702936" y="2454367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96EBD-C521-4E3D-9B00-538DDB863DDF}">
      <dsp:nvSpPr>
        <dsp:cNvPr id="0" name=""/>
        <dsp:cNvSpPr/>
      </dsp:nvSpPr>
      <dsp:spPr>
        <a:xfrm>
          <a:off x="7279000" y="2454367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6FC93-3C7D-423D-B1DF-1D3BBCEF2FB4}">
      <dsp:nvSpPr>
        <dsp:cNvPr id="0" name=""/>
        <dsp:cNvSpPr/>
      </dsp:nvSpPr>
      <dsp:spPr>
        <a:xfrm>
          <a:off x="6854244" y="2454367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EF468-6A0C-4D89-8CAA-88FC127825B1}">
      <dsp:nvSpPr>
        <dsp:cNvPr id="0" name=""/>
        <dsp:cNvSpPr/>
      </dsp:nvSpPr>
      <dsp:spPr>
        <a:xfrm>
          <a:off x="6429487" y="2454367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9FB36-DFAB-431E-8198-A720976AAEBE}">
      <dsp:nvSpPr>
        <dsp:cNvPr id="0" name=""/>
        <dsp:cNvSpPr/>
      </dsp:nvSpPr>
      <dsp:spPr>
        <a:xfrm>
          <a:off x="5773493" y="2338339"/>
          <a:ext cx="464115" cy="463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977C5-B9BD-455C-87F5-4018EE89914E}">
      <dsp:nvSpPr>
        <dsp:cNvPr id="0" name=""/>
        <dsp:cNvSpPr/>
      </dsp:nvSpPr>
      <dsp:spPr>
        <a:xfrm>
          <a:off x="7749676" y="1975471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91C55-96EC-4522-98B3-55094EE944ED}">
      <dsp:nvSpPr>
        <dsp:cNvPr id="0" name=""/>
        <dsp:cNvSpPr/>
      </dsp:nvSpPr>
      <dsp:spPr>
        <a:xfrm>
          <a:off x="7749676" y="2936400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99C3A-D532-4222-BFEC-148112ED6AFD}">
      <dsp:nvSpPr>
        <dsp:cNvPr id="0" name=""/>
        <dsp:cNvSpPr/>
      </dsp:nvSpPr>
      <dsp:spPr>
        <a:xfrm>
          <a:off x="7957134" y="2183784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1A323-D4E1-4377-8FE4-5830D85F994C}">
      <dsp:nvSpPr>
        <dsp:cNvPr id="0" name=""/>
        <dsp:cNvSpPr/>
      </dsp:nvSpPr>
      <dsp:spPr>
        <a:xfrm>
          <a:off x="7970254" y="2729431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565D8-60B7-494E-B284-64F5CC86892C}">
      <dsp:nvSpPr>
        <dsp:cNvPr id="0" name=""/>
        <dsp:cNvSpPr/>
      </dsp:nvSpPr>
      <dsp:spPr>
        <a:xfrm>
          <a:off x="3252016" y="1392642"/>
          <a:ext cx="2346819" cy="2346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noProof="0" smtClean="0">
              <a:solidFill>
                <a:schemeClr val="tx1"/>
              </a:solidFill>
            </a:rPr>
            <a:t>Steering Manager</a:t>
          </a:r>
          <a:endParaRPr lang="en-US" sz="4000" kern="1200" noProof="0">
            <a:solidFill>
              <a:schemeClr val="tx1"/>
            </a:solidFill>
          </a:endParaRPr>
        </a:p>
      </dsp:txBody>
      <dsp:txXfrm>
        <a:off x="3252016" y="1392642"/>
        <a:ext cx="2346819" cy="2346996"/>
      </dsp:txXfrm>
    </dsp:sp>
    <dsp:sp modelId="{37DC8178-B259-44E2-BF6E-0E1E9E39BBE1}">
      <dsp:nvSpPr>
        <dsp:cNvPr id="0" name=""/>
        <dsp:cNvSpPr/>
      </dsp:nvSpPr>
      <dsp:spPr>
        <a:xfrm>
          <a:off x="3361075" y="1015438"/>
          <a:ext cx="464115" cy="463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D456F-DC01-4D56-B5C3-E023296184F4}">
      <dsp:nvSpPr>
        <dsp:cNvPr id="0" name=""/>
        <dsp:cNvSpPr/>
      </dsp:nvSpPr>
      <dsp:spPr>
        <a:xfrm>
          <a:off x="3099497" y="798613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B52FC-64C1-43D7-B179-0815C688D880}">
      <dsp:nvSpPr>
        <dsp:cNvPr id="0" name=""/>
        <dsp:cNvSpPr/>
      </dsp:nvSpPr>
      <dsp:spPr>
        <a:xfrm>
          <a:off x="2620621" y="646298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2254D-5F6F-4690-9C09-C221551392D4}">
      <dsp:nvSpPr>
        <dsp:cNvPr id="0" name=""/>
        <dsp:cNvSpPr/>
      </dsp:nvSpPr>
      <dsp:spPr>
        <a:xfrm>
          <a:off x="2142566" y="646298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141C4-A0DD-4402-8B2D-64B7A2E6E50A}">
      <dsp:nvSpPr>
        <dsp:cNvPr id="0" name=""/>
        <dsp:cNvSpPr/>
      </dsp:nvSpPr>
      <dsp:spPr>
        <a:xfrm>
          <a:off x="1664510" y="646298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53E6A-2A48-4033-9A54-6BE3C2FC68C0}">
      <dsp:nvSpPr>
        <dsp:cNvPr id="0" name=""/>
        <dsp:cNvSpPr/>
      </dsp:nvSpPr>
      <dsp:spPr>
        <a:xfrm>
          <a:off x="1186454" y="646298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662CA-9BBF-4C55-A606-C343DBCB272E}">
      <dsp:nvSpPr>
        <dsp:cNvPr id="0" name=""/>
        <dsp:cNvSpPr/>
      </dsp:nvSpPr>
      <dsp:spPr>
        <a:xfrm>
          <a:off x="707578" y="646298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D54A5-452F-41C7-8FB5-8FFE80F02950}">
      <dsp:nvSpPr>
        <dsp:cNvPr id="0" name=""/>
        <dsp:cNvSpPr/>
      </dsp:nvSpPr>
      <dsp:spPr>
        <a:xfrm>
          <a:off x="229523" y="646298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A4C0-4424-4A52-94FC-1D3B4990EFD1}">
      <dsp:nvSpPr>
        <dsp:cNvPr id="0" name=""/>
        <dsp:cNvSpPr/>
      </dsp:nvSpPr>
      <dsp:spPr>
        <a:xfrm>
          <a:off x="226243" y="72876"/>
          <a:ext cx="2617416" cy="5796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 l="-5828" b="-27368"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>
              <a:noFill/>
            </a:rPr>
            <a:t> </a:t>
          </a:r>
        </a:p>
      </dsp:txBody>
      <dsp:txXfrm>
        <a:off x="226243" y="72876"/>
        <a:ext cx="2617416" cy="579693"/>
      </dsp:txXfrm>
    </dsp:sp>
    <dsp:sp modelId="{727C5C45-397E-4D0C-8C24-A82E391EE213}">
      <dsp:nvSpPr>
        <dsp:cNvPr id="0" name=""/>
        <dsp:cNvSpPr/>
      </dsp:nvSpPr>
      <dsp:spPr>
        <a:xfrm>
          <a:off x="2749360" y="1741622"/>
          <a:ext cx="464115" cy="463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0C3E8-1508-4FEA-A366-6850D1D765FD}">
      <dsp:nvSpPr>
        <dsp:cNvPr id="0" name=""/>
        <dsp:cNvSpPr/>
      </dsp:nvSpPr>
      <dsp:spPr>
        <a:xfrm>
          <a:off x="2364784" y="183659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0C73D-DCEC-4C4C-8A2A-F4478C2196CF}">
      <dsp:nvSpPr>
        <dsp:cNvPr id="0" name=""/>
        <dsp:cNvSpPr/>
      </dsp:nvSpPr>
      <dsp:spPr>
        <a:xfrm>
          <a:off x="1923628" y="183659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603FA-C975-40F4-BEF8-F17C101B45A6}">
      <dsp:nvSpPr>
        <dsp:cNvPr id="0" name=""/>
        <dsp:cNvSpPr/>
      </dsp:nvSpPr>
      <dsp:spPr>
        <a:xfrm>
          <a:off x="1483292" y="183659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8799D-9536-4F06-89AA-8DFFE4E63DC3}">
      <dsp:nvSpPr>
        <dsp:cNvPr id="0" name=""/>
        <dsp:cNvSpPr/>
      </dsp:nvSpPr>
      <dsp:spPr>
        <a:xfrm>
          <a:off x="1042955" y="183659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F2DDC-AB48-4ADA-8AB1-A3EE6AA5F989}">
      <dsp:nvSpPr>
        <dsp:cNvPr id="0" name=""/>
        <dsp:cNvSpPr/>
      </dsp:nvSpPr>
      <dsp:spPr>
        <a:xfrm>
          <a:off x="601799" y="183659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346F4-85CC-4308-B789-E23E5948C15C}">
      <dsp:nvSpPr>
        <dsp:cNvPr id="0" name=""/>
        <dsp:cNvSpPr/>
      </dsp:nvSpPr>
      <dsp:spPr>
        <a:xfrm>
          <a:off x="161463" y="183659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4BB0E-C11F-453F-AD2D-F0A2F9855408}">
      <dsp:nvSpPr>
        <dsp:cNvPr id="0" name=""/>
        <dsp:cNvSpPr/>
      </dsp:nvSpPr>
      <dsp:spPr>
        <a:xfrm>
          <a:off x="3521" y="1265414"/>
          <a:ext cx="2747983" cy="57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smtClean="0"/>
            <a:t>Target Approaching</a:t>
          </a:r>
          <a:endParaRPr lang="en-US" sz="2000" kern="1200" noProof="0"/>
        </a:p>
      </dsp:txBody>
      <dsp:txXfrm>
        <a:off x="3521" y="1265414"/>
        <a:ext cx="2747983" cy="579693"/>
      </dsp:txXfrm>
    </dsp:sp>
    <dsp:sp modelId="{E1565A3A-D026-4500-88AB-FF6E48044847}">
      <dsp:nvSpPr>
        <dsp:cNvPr id="0" name=""/>
        <dsp:cNvSpPr/>
      </dsp:nvSpPr>
      <dsp:spPr>
        <a:xfrm>
          <a:off x="2749360" y="2855762"/>
          <a:ext cx="464115" cy="463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D28D0-559F-4834-ADA4-F13BD660F066}">
      <dsp:nvSpPr>
        <dsp:cNvPr id="0" name=""/>
        <dsp:cNvSpPr/>
      </dsp:nvSpPr>
      <dsp:spPr>
        <a:xfrm>
          <a:off x="2364784" y="3131722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8809B-35BD-4FE2-8021-4258112D7A32}">
      <dsp:nvSpPr>
        <dsp:cNvPr id="0" name=""/>
        <dsp:cNvSpPr/>
      </dsp:nvSpPr>
      <dsp:spPr>
        <a:xfrm>
          <a:off x="1923628" y="3131722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42EF0-993E-485E-8B10-D18DFBE1B163}">
      <dsp:nvSpPr>
        <dsp:cNvPr id="0" name=""/>
        <dsp:cNvSpPr/>
      </dsp:nvSpPr>
      <dsp:spPr>
        <a:xfrm>
          <a:off x="1483292" y="3131722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F60BD-914E-4E92-822A-2070C0FF23C5}">
      <dsp:nvSpPr>
        <dsp:cNvPr id="0" name=""/>
        <dsp:cNvSpPr/>
      </dsp:nvSpPr>
      <dsp:spPr>
        <a:xfrm>
          <a:off x="1042955" y="3131722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D8978-D369-44A7-8B83-893DAE91D52E}">
      <dsp:nvSpPr>
        <dsp:cNvPr id="0" name=""/>
        <dsp:cNvSpPr/>
      </dsp:nvSpPr>
      <dsp:spPr>
        <a:xfrm>
          <a:off x="601799" y="3131722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17C19-49FB-45B6-A27D-94DCE9DAF32C}">
      <dsp:nvSpPr>
        <dsp:cNvPr id="0" name=""/>
        <dsp:cNvSpPr/>
      </dsp:nvSpPr>
      <dsp:spPr>
        <a:xfrm>
          <a:off x="161463" y="3131722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3D375-7EF3-4FA2-A405-0AEB4BC3F8B2}">
      <dsp:nvSpPr>
        <dsp:cNvPr id="0" name=""/>
        <dsp:cNvSpPr/>
      </dsp:nvSpPr>
      <dsp:spPr>
        <a:xfrm>
          <a:off x="80381" y="2557852"/>
          <a:ext cx="2594262" cy="57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smtClean="0"/>
            <a:t>Obstacle Avoidance</a:t>
          </a:r>
          <a:endParaRPr lang="en-US" sz="2000" kern="1200" noProof="0"/>
        </a:p>
      </dsp:txBody>
      <dsp:txXfrm>
        <a:off x="80381" y="2557852"/>
        <a:ext cx="2594262" cy="579693"/>
      </dsp:txXfrm>
    </dsp:sp>
    <dsp:sp modelId="{5788A456-44B9-43AD-8A24-EAB61430C3C7}">
      <dsp:nvSpPr>
        <dsp:cNvPr id="0" name=""/>
        <dsp:cNvSpPr/>
      </dsp:nvSpPr>
      <dsp:spPr>
        <a:xfrm>
          <a:off x="3361075" y="3656761"/>
          <a:ext cx="464115" cy="463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646F4-B187-4851-B19A-AA224B6B430A}">
      <dsp:nvSpPr>
        <dsp:cNvPr id="0" name=""/>
        <dsp:cNvSpPr/>
      </dsp:nvSpPr>
      <dsp:spPr>
        <a:xfrm>
          <a:off x="3095397" y="4101610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0E7EC-B784-4019-A7A4-FCEBA237CB9F}">
      <dsp:nvSpPr>
        <dsp:cNvPr id="0" name=""/>
        <dsp:cNvSpPr/>
      </dsp:nvSpPr>
      <dsp:spPr>
        <a:xfrm>
          <a:off x="2618161" y="432067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E77CD-ECAE-484E-AAB6-77D437512EEF}">
      <dsp:nvSpPr>
        <dsp:cNvPr id="0" name=""/>
        <dsp:cNvSpPr/>
      </dsp:nvSpPr>
      <dsp:spPr>
        <a:xfrm>
          <a:off x="2140106" y="432067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0A205-EB98-43A0-B9F1-5354573E9712}">
      <dsp:nvSpPr>
        <dsp:cNvPr id="0" name=""/>
        <dsp:cNvSpPr/>
      </dsp:nvSpPr>
      <dsp:spPr>
        <a:xfrm>
          <a:off x="1662870" y="432067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93FDA-26FB-4834-802B-5698690E542B}">
      <dsp:nvSpPr>
        <dsp:cNvPr id="0" name=""/>
        <dsp:cNvSpPr/>
      </dsp:nvSpPr>
      <dsp:spPr>
        <a:xfrm>
          <a:off x="1185634" y="432067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8DCD6-6B74-451A-977B-C186CE5778D4}">
      <dsp:nvSpPr>
        <dsp:cNvPr id="0" name=""/>
        <dsp:cNvSpPr/>
      </dsp:nvSpPr>
      <dsp:spPr>
        <a:xfrm>
          <a:off x="707578" y="432067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2A0B0-5E59-4E2F-AEA1-63A07EE8E8B9}">
      <dsp:nvSpPr>
        <dsp:cNvPr id="0" name=""/>
        <dsp:cNvSpPr/>
      </dsp:nvSpPr>
      <dsp:spPr>
        <a:xfrm>
          <a:off x="230343" y="4320675"/>
          <a:ext cx="232057" cy="23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28BD6-A20A-4979-92B8-F5C73F3C266F}">
      <dsp:nvSpPr>
        <dsp:cNvPr id="0" name=""/>
        <dsp:cNvSpPr/>
      </dsp:nvSpPr>
      <dsp:spPr>
        <a:xfrm>
          <a:off x="226243" y="3739190"/>
          <a:ext cx="2617416" cy="57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smtClean="0"/>
            <a:t>…</a:t>
          </a:r>
          <a:endParaRPr lang="en-US" sz="2000" kern="1200" noProof="0"/>
        </a:p>
      </dsp:txBody>
      <dsp:txXfrm>
        <a:off x="226243" y="3739190"/>
        <a:ext cx="2617416" cy="5796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Sbíhající se text"/>
  <dgm:desc val="Umožňuje znázornit několik kroků či částí sloučených do jednoho celku. Omezeno na jeden tvar úrovně 1, který obsahuje text, a maximálně pět tvarů úrovně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Sbíhající se text"/>
  <dgm:desc val="Umožňuje znázornit několik kroků či částí sloučených do jednoho celku. Omezeno na jeden tvar úrovně 1, který obsahuje text, a maximálně pět tvarů úrovně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6ED52-87B5-427B-A955-7C2C51702CED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93FB5-6133-4AA0-A09A-A14FEE0890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33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force</a:t>
            </a:r>
            <a:r>
              <a:rPr lang="cs-CZ" dirty="0" smtClean="0"/>
              <a:t> </a:t>
            </a:r>
            <a:r>
              <a:rPr lang="en-US" dirty="0" smtClean="0"/>
              <a:t>=&gt;</a:t>
            </a:r>
            <a:r>
              <a:rPr lang="en-US" baseline="0" dirty="0" smtClean="0"/>
              <a:t> maxim</a:t>
            </a:r>
            <a:r>
              <a:rPr lang="cs-CZ" baseline="0" dirty="0" err="1" smtClean="0"/>
              <a:t>ální</a:t>
            </a:r>
            <a:r>
              <a:rPr lang="cs-CZ" baseline="0" dirty="0" smtClean="0"/>
              <a:t> síla, která se generuje, aby se stočil k dalšímu bodu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3FB5-6133-4AA0-A09A-A14FEE0890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Principy, náčrtky, hlavní procedury a funkce.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3FB5-6133-4AA0-A09A-A14FEE0890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03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where are we today?</a:t>
            </a:r>
          </a:p>
          <a:p>
            <a:r>
              <a:rPr lang="en-US" dirty="0" smtClean="0"/>
              <a:t>(click)</a:t>
            </a:r>
          </a:p>
          <a:p>
            <a:r>
              <a:rPr lang="en-US" dirty="0" smtClean="0"/>
              <a:t>Notice, that there is no NPC layer involved … just sensors</a:t>
            </a:r>
            <a:r>
              <a:rPr lang="en-US" baseline="0" dirty="0" smtClean="0"/>
              <a:t> and then the navigation component.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3FB5-6133-4AA0-A09A-A14FEE0890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Principy, náčrtky, hlavní procedury a funkce.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3FB5-6133-4AA0-A09A-A14FEE0890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038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Principy, náčrtky, hlavní procedury a funkce.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3FB5-6133-4AA0-A09A-A14FEE0890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03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Principy, </a:t>
            </a:r>
            <a:r>
              <a:rPr lang="cs-CZ" dirty="0" err="1" smtClean="0"/>
              <a:t>Tutoriálové</a:t>
            </a:r>
            <a:r>
              <a:rPr lang="cs-CZ" dirty="0" smtClean="0"/>
              <a:t> mise – prvních pár.</a:t>
            </a:r>
          </a:p>
          <a:p>
            <a:r>
              <a:rPr lang="cs-CZ" dirty="0" smtClean="0"/>
              <a:t>Vysvětlit domácí úkol.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3FB5-6133-4AA0-A09A-A14FEE0890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73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Principy, </a:t>
            </a:r>
            <a:r>
              <a:rPr lang="cs-CZ" dirty="0" err="1" smtClean="0"/>
              <a:t>Tutoriálové</a:t>
            </a:r>
            <a:r>
              <a:rPr lang="cs-CZ" dirty="0" smtClean="0"/>
              <a:t> mise – prvních pár.</a:t>
            </a:r>
          </a:p>
          <a:p>
            <a:r>
              <a:rPr lang="cs-CZ" dirty="0" smtClean="0"/>
              <a:t>Vysvětlit domácí úkol.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3FB5-6133-4AA0-A09A-A14FEE0890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733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Vše</a:t>
            </a:r>
            <a:r>
              <a:rPr lang="cs-CZ" baseline="0" dirty="0" smtClean="0"/>
              <a:t> popsáno v Bc. práci Markéty Popelové</a:t>
            </a:r>
          </a:p>
          <a:p>
            <a:r>
              <a:rPr lang="cs-CZ" baseline="0" dirty="0" smtClean="0"/>
              <a:t>-- ….</a:t>
            </a:r>
            <a:r>
              <a:rPr lang="en-US" baseline="0" dirty="0" smtClean="0"/>
              <a:t>\</a:t>
            </a:r>
            <a:r>
              <a:rPr lang="cs-CZ" baseline="0" dirty="0" smtClean="0"/>
              <a:t>NAIL068-</a:t>
            </a:r>
            <a:r>
              <a:rPr lang="cs-CZ" baseline="0" dirty="0" err="1" smtClean="0"/>
              <a:t>UmeleBytosti</a:t>
            </a:r>
            <a:r>
              <a:rPr lang="cs-CZ" baseline="0" dirty="0" smtClean="0"/>
              <a:t>\</a:t>
            </a:r>
            <a:r>
              <a:rPr lang="cs-CZ" baseline="0" dirty="0" err="1" smtClean="0"/>
              <a:t>Lectures</a:t>
            </a:r>
            <a:r>
              <a:rPr lang="cs-CZ" baseline="0" dirty="0" smtClean="0"/>
              <a:t>\AB2015-</a:t>
            </a:r>
            <a:r>
              <a:rPr lang="cs-CZ" baseline="0" dirty="0" err="1" smtClean="0"/>
              <a:t>Lectures</a:t>
            </a:r>
            <a:r>
              <a:rPr lang="cs-CZ" baseline="0" dirty="0" smtClean="0"/>
              <a:t>\</a:t>
            </a:r>
            <a:r>
              <a:rPr lang="cs-CZ" baseline="0" dirty="0" err="1" smtClean="0"/>
              <a:t>Lecture</a:t>
            </a:r>
            <a:r>
              <a:rPr lang="cs-CZ" baseline="0" dirty="0" smtClean="0"/>
              <a:t>-04-</a:t>
            </a:r>
            <a:r>
              <a:rPr lang="cs-CZ" baseline="0" dirty="0" err="1" smtClean="0"/>
              <a:t>Steerings</a:t>
            </a:r>
            <a:r>
              <a:rPr lang="cs-CZ" baseline="0" dirty="0" smtClean="0"/>
              <a:t>\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Front Collision =&gt; check Front Collision</a:t>
            </a:r>
          </a:p>
          <a:p>
            <a:endParaRPr lang="en-US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řešení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čelních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kolizí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používá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steering 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Front Collisions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rotační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~r, 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kolmý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rychlosti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míří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doprava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doleva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toho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agent 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překážce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spíše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zleva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zprava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přímo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kolmo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překážku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zvolí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náhodně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~r se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nastaví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polovina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velikosti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~pi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příslušný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danému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paprsku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vektoru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~pi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přičte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~r.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Výsledný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použije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příslušný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ému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paprsku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Pomocí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rotační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síly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agent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překážkou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stočí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plynule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pokračuje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podél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Collision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=&gt; generate “symmetric” force instead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~pi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míří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druhou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stranu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než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kudy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měl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překážce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vyhnout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Místo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něj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tedy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použije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~p0i,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ním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osově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souměrný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dané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vektorem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rychlosti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Obrázek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3.5.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3FB5-6133-4AA0-A09A-A14FEE0890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F163C34-5601-437B-889B-7599CBF2C1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5B5C8D-1D30-4C64-871B-F0C56C7C2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JE6uh0" TargetMode="External"/><Relationship Id="rId2" Type="http://schemas.openxmlformats.org/officeDocument/2006/relationships/hyperlink" Target="http://pogamut.cuni.cz/pogamut_files/misc/SteeringGame/SteeringGame2.0-install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NQsDr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gamut.cuni.cz/pogamut_files/lectures/misc/SteeringGame2.0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pogamut3lab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sPUOm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xl7H9gtsjEb2zkwE68MFtDjtW73W_6-LWEUBcvn9KHE/viewfor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3d.com/cwr/ste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Data" Target="../diagrams/data11.xm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5.png"/><Relationship Id="rId3" Type="http://schemas.openxmlformats.org/officeDocument/2006/relationships/diagramData" Target="../diagrams/data3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7.png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pogamut.cuni.cz/pogamut_files/misc/SteeringGame/PracticalsScenes.zip" TargetMode="External"/><Relationship Id="rId3" Type="http://schemas.openxmlformats.org/officeDocument/2006/relationships/hyperlink" Target="http://goo.gl/NQsDrG" TargetMode="External"/><Relationship Id="rId7" Type="http://schemas.openxmlformats.org/officeDocument/2006/relationships/hyperlink" Target="http://goo.gl/gm02RT" TargetMode="External"/><Relationship Id="rId2" Type="http://schemas.openxmlformats.org/officeDocument/2006/relationships/hyperlink" Target="http://diana.ms.mff.cuni.cz/pogamut-games/doku.php?id=project:SteeringGa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gamut.cuni.cz/pogamut_files/lectures/misc/SteeringGame2.0.zip" TargetMode="External"/><Relationship Id="rId5" Type="http://schemas.openxmlformats.org/officeDocument/2006/relationships/hyperlink" Target="http://goo.gl/JE6uh0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://pogamut.cuni.cz/pogamut_files/misc/SteeringGame/SteeringGame2.0-install.exe" TargetMode="External"/><Relationship Id="rId9" Type="http://schemas.openxmlformats.org/officeDocument/2006/relationships/hyperlink" Target="http://goo.gl/PlIlz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Pogamut 3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UT2004 &amp; UE2 bots made easy!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5576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Faculty of Mathematics and Physics</a:t>
            </a:r>
          </a:p>
          <a:p>
            <a:r>
              <a:rPr lang="en-US" dirty="0" smtClean="0"/>
              <a:t>Charles University in Prague</a:t>
            </a:r>
          </a:p>
          <a:p>
            <a:r>
              <a:rPr lang="cs-CZ" dirty="0" smtClean="0"/>
              <a:t>22</a:t>
            </a:r>
            <a:r>
              <a:rPr lang="en-US" baseline="30000" dirty="0" err="1" smtClean="0"/>
              <a:t>nd</a:t>
            </a:r>
            <a:r>
              <a:rPr lang="en-US" baseline="30000" dirty="0" smtClean="0"/>
              <a:t> </a:t>
            </a:r>
            <a:r>
              <a:rPr lang="en-US" dirty="0" smtClean="0"/>
              <a:t>March 201</a:t>
            </a:r>
            <a:r>
              <a:rPr lang="cs-CZ" dirty="0" smtClean="0"/>
              <a:t>6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755576" y="4365104"/>
            <a:ext cx="4683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4 – Steering Behaviors</a:t>
            </a:r>
            <a:endParaRPr lang="en-US" sz="28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2928"/>
            <a:ext cx="3456384" cy="2392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379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Game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Starting the game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56792"/>
            <a:ext cx="8572560" cy="530120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You need to run 3 files in this order</a:t>
            </a:r>
          </a:p>
          <a:p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Server. You will find it in the directory with the installed SteeringGame: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d:\SteeringGame2.0\SteeringServer.bat</a:t>
            </a:r>
          </a:p>
          <a:p>
            <a:pPr lvl="1"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or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d:\SteeringGame2.0\UnrealEngine2RuntimeDemo\System\startEmohawkServer.bat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If the window about allowing communication of UCC appears, confirm Allow access.</a:t>
            </a:r>
          </a:p>
          <a:p>
            <a:pPr lvl="2"/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3D virtual environment (UE2Runtime). It will be in the same directory: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d:\SteeringGame2.0\SteeringClient.bat</a:t>
            </a:r>
          </a:p>
          <a:p>
            <a:pPr lvl="1"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or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d:\SteeringGame2.0\UnrealEngine2RuntimeDemo\System\startUE2Runtime.bat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Wait 10s and then confirm OK. When the environments is loaded, press Esc.</a:t>
            </a:r>
            <a:endParaRPr lang="cs-CZ" dirty="0" smtClean="0"/>
          </a:p>
          <a:p>
            <a:pPr lvl="1"/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The SteeringGame. Run the file:</a:t>
            </a:r>
          </a:p>
          <a:p>
            <a:pPr lvl="1"/>
            <a:r>
              <a:rPr lang="en-US" b="1" dirty="0" smtClean="0"/>
              <a:t>d:\SteeringGame2.0\SteeringGame.exe</a:t>
            </a:r>
            <a:endParaRPr lang="en-US" dirty="0" smtClean="0"/>
          </a:p>
          <a:p>
            <a:pPr lvl="1"/>
            <a:r>
              <a:rPr lang="en-US" dirty="0" smtClean="0"/>
              <a:t>Loading may take some time (about 1 min).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813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Game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to load “practice” file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92922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Once you have Steering Game up-and-running</a:t>
            </a:r>
          </a:p>
          <a:p>
            <a:pPr lvl="2"/>
            <a:endParaRPr lang="en-US" sz="1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Ok, ok, ok… Continue with training mission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Then switch to TESTING MODE --------&gt;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Load first scene file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OA_front_a_p.xml</a:t>
            </a:r>
          </a:p>
          <a:p>
            <a:endParaRPr lang="en-US" dirty="0" smtClean="0"/>
          </a:p>
          <a:p>
            <a:pPr marL="633222" indent="-514350">
              <a:buFont typeface="+mj-lt"/>
              <a:buAutoNum type="arabicPeriod" startAt="3"/>
            </a:pPr>
            <a:r>
              <a:rPr lang="en-US" dirty="0" smtClean="0"/>
              <a:t>Click “play” and look for the guy in UE2</a:t>
            </a:r>
          </a:p>
          <a:p>
            <a:pPr marL="925830" lvl="1" indent="-514350"/>
            <a:r>
              <a:rPr lang="en-US" dirty="0" smtClean="0"/>
              <a:t>Be patient!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09" y="2714620"/>
            <a:ext cx="1033457" cy="9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68" y="2714620"/>
            <a:ext cx="4014798" cy="98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2665" y="2714620"/>
            <a:ext cx="10519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7111" y="2714620"/>
            <a:ext cx="105194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ovéPole 10"/>
          <p:cNvSpPr txBox="1"/>
          <p:nvPr/>
        </p:nvSpPr>
        <p:spPr>
          <a:xfrm>
            <a:off x="4071934" y="300037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5000628" y="3140968"/>
            <a:ext cx="171451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noFill/>
            </a:endParaRP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4338" y="3786190"/>
            <a:ext cx="19672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9032" y="4286256"/>
            <a:ext cx="147468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25" y="5929330"/>
            <a:ext cx="158537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813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Game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How it looks like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2185" y="1737106"/>
            <a:ext cx="6268167" cy="468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91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Game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Trajectories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23907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42845" y="164305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Choosing difficulty level </a:t>
            </a:r>
          </a:p>
          <a:p>
            <a:r>
              <a:rPr lang="en-US" dirty="0" smtClean="0"/>
              <a:t>and iterating through missions.</a:t>
            </a:r>
            <a:endParaRPr lang="cs-CZ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143512"/>
            <a:ext cx="2428892" cy="158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71876"/>
            <a:ext cx="2228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000364" y="1643050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you “play and stop” the steering, you can open “Trajectories” of bots and checkout step by step, what result steering force bots had.</a:t>
            </a:r>
            <a:endParaRPr lang="cs-CZ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892223"/>
            <a:ext cx="4071966" cy="182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928802"/>
            <a:ext cx="34824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7215206" y="4357694"/>
            <a:ext cx="171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succeed in the mission, the “Trajectories” are still holding the last run!</a:t>
            </a:r>
          </a:p>
          <a:p>
            <a:r>
              <a:rPr lang="en-US" dirty="0" smtClean="0"/>
              <a:t>Print-screen them as proofs!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691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Behaviors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1/3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Obstacle Avoidance</a:t>
            </a:r>
            <a:endParaRPr lang="en-US" dirty="0" smtClean="0">
              <a:ln w="10541" cmpd="sng">
                <a:noFill/>
                <a:prstDash val="solid"/>
              </a:ln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Front Collision </a:t>
            </a:r>
            <a:r>
              <a:rPr lang="en-US" dirty="0" smtClean="0"/>
              <a:t>– Why and how to solve it?</a:t>
            </a:r>
          </a:p>
          <a:p>
            <a:pPr lvl="2"/>
            <a:r>
              <a:rPr lang="en-US" dirty="0" smtClean="0">
                <a:ln w="10541" cmpd="sng">
                  <a:noFill/>
                  <a:prstDash val="solid"/>
                </a:ln>
                <a:latin typeface="Courier New" pitchFamily="49" charset="0"/>
                <a:cs typeface="Courier New" pitchFamily="49" charset="0"/>
              </a:rPr>
              <a:t>OA_front_a_p.xml</a:t>
            </a:r>
            <a:endParaRPr lang="en-US" dirty="0" smtClean="0"/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Tree Collisions </a:t>
            </a:r>
            <a:r>
              <a:rPr lang="en-US" dirty="0" smtClean="0"/>
              <a:t>– Why and how to solve it?</a:t>
            </a:r>
          </a:p>
          <a:p>
            <a:pPr lvl="2"/>
            <a:r>
              <a:rPr lang="en-US" dirty="0" smtClean="0">
                <a:ln w="10541" cmpd="sng">
                  <a:noFill/>
                  <a:prstDash val="solid"/>
                </a:ln>
                <a:latin typeface="Courier New" pitchFamily="49" charset="0"/>
                <a:cs typeface="Courier New" pitchFamily="49" charset="0"/>
              </a:rPr>
              <a:t>OA_tree_a_p.xml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900" dirty="0" smtClean="0"/>
          </a:p>
        </p:txBody>
      </p:sp>
      <p:pic>
        <p:nvPicPr>
          <p:cNvPr id="4098" name="Picture 2" descr="C:\Users\Marki\Pictures\MFF\bc\text\steerings\OA\OA_tree_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212" y="214290"/>
            <a:ext cx="2946953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917083"/>
            <a:ext cx="3857621" cy="281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447754"/>
            <a:ext cx="2951274" cy="150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27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Behaviors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2/3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Path Following</a:t>
            </a:r>
          </a:p>
          <a:p>
            <a:pPr lvl="1"/>
            <a:r>
              <a:rPr lang="en-US" dirty="0" smtClean="0"/>
              <a:t>How to improve Path following </a:t>
            </a:r>
          </a:p>
          <a:p>
            <a:pPr lvl="2"/>
            <a:r>
              <a:rPr lang="en-US" dirty="0" smtClean="0"/>
              <a:t>Smoother trajectory, more natural in curves)? </a:t>
            </a:r>
          </a:p>
          <a:p>
            <a:pPr lvl="2"/>
            <a:r>
              <a:rPr lang="en-US" dirty="0" smtClean="0"/>
              <a:t>What will be the impact of longer Projection </a:t>
            </a:r>
          </a:p>
          <a:p>
            <a:pPr lvl="2">
              <a:buNone/>
            </a:pPr>
            <a:r>
              <a:rPr lang="en-US" dirty="0" smtClean="0"/>
              <a:t>	and Regulation Force and why?</a:t>
            </a: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Regulation Force </a:t>
            </a:r>
          </a:p>
          <a:p>
            <a:pPr lvl="2"/>
            <a:r>
              <a:rPr lang="en-US" dirty="0" smtClean="0"/>
              <a:t>Find the ideal value.</a:t>
            </a:r>
          </a:p>
          <a:p>
            <a:pPr lvl="2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PF_regulation_p.xml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100" name="Picture 4" descr="C:\Users\Marki\Pictures\MFF\bc\text\steerings\PF\PF_p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480" y="0"/>
            <a:ext cx="2857520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45211"/>
            <a:ext cx="3643306" cy="281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27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Behaviors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3/3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625609"/>
          </a:xfrm>
        </p:spPr>
        <p:txBody>
          <a:bodyPr>
            <a:normAutofit/>
          </a:bodyPr>
          <a:lstStyle/>
          <a:p>
            <a:pPr lvl="1"/>
            <a:endParaRPr lang="en-US" sz="900" dirty="0" smtClean="0"/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People Avoidance</a:t>
            </a: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Oncoming </a:t>
            </a:r>
            <a:r>
              <a:rPr lang="en-US" dirty="0" smtClean="0"/>
              <a:t>– How big has to be the steering force to prevent the collision? How to solve it better?</a:t>
            </a:r>
          </a:p>
          <a:p>
            <a:pPr lvl="1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Crossing </a:t>
            </a:r>
            <a:r>
              <a:rPr lang="en-US" dirty="0" smtClean="0"/>
              <a:t>– What will happen? Why? How to solve it?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838106"/>
            <a:ext cx="3428992" cy="301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27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Behaviors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3/3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02581"/>
            <a:ext cx="6593359" cy="436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27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4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SteeringGame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507209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Download and install Steering Game</a:t>
            </a:r>
          </a:p>
          <a:p>
            <a:pPr lvl="1"/>
            <a:r>
              <a:rPr lang="en-US" dirty="0" smtClean="0">
                <a:hlinkClick r:id="rId2" tooltip="http://pogamut.cuni.cz/pogamut_files/misc/SteeringGame/SteeringGame2.0-install.exe"/>
              </a:rPr>
              <a:t>SteeringGame 2.0 installer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http://goo.gl/JE6uh0</a:t>
            </a:r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Learn how to work with the game</a:t>
            </a:r>
          </a:p>
          <a:p>
            <a:pPr lvl="1"/>
            <a:r>
              <a:rPr lang="en-US" dirty="0" smtClean="0">
                <a:hlinkClick r:id="rId4"/>
              </a:rPr>
              <a:t>http://goo.gl/NQsDrG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Compulsory</a:t>
            </a:r>
            <a:endParaRPr lang="en-US" i="1" dirty="0" smtClean="0"/>
          </a:p>
          <a:p>
            <a:pPr lvl="1"/>
            <a:r>
              <a:rPr lang="en-US" dirty="0" smtClean="0"/>
              <a:t>Solve at least four EASY levels from the Steering Game</a:t>
            </a:r>
          </a:p>
          <a:p>
            <a:pPr lvl="2">
              <a:buNone/>
            </a:pPr>
            <a:r>
              <a:rPr lang="en-US" sz="2900" dirty="0" smtClean="0"/>
              <a:t>~ 1 point each</a:t>
            </a:r>
          </a:p>
          <a:p>
            <a:pPr lvl="1"/>
            <a:r>
              <a:rPr lang="en-US" dirty="0" smtClean="0"/>
              <a:t>Solve two INTERMEDIATE levels from the Steering Game</a:t>
            </a:r>
          </a:p>
          <a:p>
            <a:pPr lvl="1">
              <a:buNone/>
            </a:pPr>
            <a:r>
              <a:rPr lang="en-US" dirty="0" smtClean="0"/>
              <a:t>	~ </a:t>
            </a:r>
            <a:r>
              <a:rPr lang="cs-CZ" dirty="0" smtClean="0"/>
              <a:t>2</a:t>
            </a:r>
            <a:r>
              <a:rPr lang="en-US" dirty="0" smtClean="0"/>
              <a:t> points each</a:t>
            </a:r>
          </a:p>
          <a:p>
            <a:pPr lvl="1"/>
            <a:r>
              <a:rPr lang="cs-CZ" i="1" dirty="0" smtClean="0"/>
              <a:t>8</a:t>
            </a:r>
            <a:r>
              <a:rPr lang="en-US" i="1" dirty="0" smtClean="0"/>
              <a:t> points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Bonus (up-to 6 points)</a:t>
            </a:r>
          </a:p>
          <a:p>
            <a:pPr lvl="1"/>
            <a:r>
              <a:rPr lang="en-US" dirty="0" smtClean="0"/>
              <a:t>Solve 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en-US" dirty="0" smtClean="0"/>
              <a:t>HARD levels from the Steering Game</a:t>
            </a:r>
          </a:p>
          <a:p>
            <a:pPr lvl="1">
              <a:buNone/>
            </a:pPr>
            <a:r>
              <a:rPr lang="en-US" dirty="0" smtClean="0"/>
              <a:t>	~ </a:t>
            </a:r>
            <a:r>
              <a:rPr lang="cs-CZ" dirty="0" smtClean="0"/>
              <a:t>2</a:t>
            </a:r>
            <a:r>
              <a:rPr lang="en-US" dirty="0" smtClean="0"/>
              <a:t> points each</a:t>
            </a:r>
          </a:p>
          <a:p>
            <a:pPr lvl="1"/>
            <a:r>
              <a:rPr lang="en-US" i="1" dirty="0" smtClean="0"/>
              <a:t>Up to 6 points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921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4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SteeringGame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0753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After finishing the level, save trajectories of your solution AND make a screenshot with your trajectory!</a:t>
            </a:r>
          </a:p>
          <a:p>
            <a:endParaRPr lang="en-US" sz="2600" dirty="0" smtClean="0"/>
          </a:p>
          <a:p>
            <a:r>
              <a:rPr lang="en-US" sz="2400" dirty="0" smtClean="0">
                <a:latin typeface="+mj-lt"/>
                <a:cs typeface="Courier New" pitchFamily="49" charset="0"/>
              </a:rPr>
              <a:t>Name files as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“Level-Difficulty-X”</a:t>
            </a:r>
            <a:r>
              <a:rPr lang="en-US" sz="2600" dirty="0" smtClean="0"/>
              <a:t> (without quotes of course), where X is the actual number of the level from chosen difficulty.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4955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downloading SteeringGame 2.0 ZIP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  <a:hlinkClick r:id="rId3"/>
              </a:rPr>
              <a:t>http://pogamut.cuni.cz/pogamut_files/lectures/misc/SteeringGame2.0.zip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O vs. 0,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vs. l, 1 vs. l</a:t>
            </a:r>
          </a:p>
          <a:p>
            <a:pPr lvl="1"/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latin typeface="+mj-lt"/>
                <a:cs typeface="Consolas" pitchFamily="49" charset="0"/>
              </a:rPr>
              <a:t>Or just get it from </a:t>
            </a:r>
            <a:r>
              <a:rPr lang="en-US" dirty="0" smtClean="0">
                <a:latin typeface="+mj-lt"/>
                <a:cs typeface="Consolas" pitchFamily="49" charset="0"/>
                <a:hlinkClick r:id="rId4"/>
              </a:rPr>
              <a:t>http://bit.ly/pogamut3labs</a:t>
            </a:r>
            <a:endParaRPr lang="en-US" dirty="0" smtClean="0">
              <a:latin typeface="+mj-lt"/>
              <a:cs typeface="Consolas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Unzip it into D:\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us finished assignment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baseline="0" dirty="0" smtClean="0"/>
              <a:t>Via e-</a:t>
            </a:r>
            <a:r>
              <a:rPr lang="en-US" sz="3600" dirty="0" smtClean="0"/>
              <a:t>mail: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Subject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“Pogamut </a:t>
            </a:r>
            <a:r>
              <a:rPr lang="en-US" sz="3200" smtClean="0"/>
              <a:t>homework </a:t>
            </a:r>
            <a:r>
              <a:rPr lang="en-US" sz="3200" smtClean="0"/>
              <a:t>2016 </a:t>
            </a:r>
            <a:r>
              <a:rPr lang="en-US" sz="3200" dirty="0" smtClean="0"/>
              <a:t>– Assignment X”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Replace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‘X’</a:t>
            </a:r>
            <a:r>
              <a:rPr lang="en-US" sz="3200" dirty="0" smtClean="0"/>
              <a:t> with the assignment number and the subject has to be without quotes of course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…or face </a:t>
            </a:r>
            <a:r>
              <a:rPr lang="en-US" sz="3200" dirty="0" smtClean="0">
                <a:solidFill>
                  <a:srgbClr val="FF0000"/>
                </a:solidFill>
              </a:rPr>
              <a:t>-2 score penalization</a:t>
            </a:r>
          </a:p>
          <a:p>
            <a:pPr marL="1810512" lvl="3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To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jakub.gemrot@gmail.com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Gemrot (Tuesday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Attachment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dirty="0" smtClean="0"/>
              <a:t>Completely zip-up your folders containing level solution, level solutions are named “Level-DIFFICULTY-X” where DIFFICULTY is level’s difficulty and X is the actual number of the level of the chosen difficulty (or face </a:t>
            </a:r>
            <a:r>
              <a:rPr lang="en-US" sz="3300" dirty="0" smtClean="0">
                <a:solidFill>
                  <a:srgbClr val="FF0000"/>
                </a:solidFill>
              </a:rPr>
              <a:t>-2 score penalization</a:t>
            </a:r>
            <a:r>
              <a:rPr lang="en-US" sz="3300" dirty="0" smtClean="0"/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Body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/>
              <a:t>Please send us information about how much time it took you to finish the assignment + any comments regarding your implementation struggle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dirty="0" smtClean="0"/>
              <a:t>Information won’t be abused/made public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baseline="0" dirty="0" smtClean="0"/>
              <a:t>In fact it helps to make the practice lessons better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i="1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Don’t forget to mention your full name! </a:t>
            </a:r>
            <a:endParaRPr lang="cs-CZ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i="1" baseline="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Gemrot (Tuesday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10 minutes limit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  <a:hlinkClick r:id="rId3"/>
              </a:rPr>
              <a:t>https://goo.gl/sPUOmU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O vs. 0,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vs. l, 1 vs. 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Permanent link</a:t>
            </a:r>
          </a:p>
          <a:p>
            <a:pPr lvl="1"/>
            <a:r>
              <a:rPr lang="en-US" dirty="0" smtClean="0">
                <a:hlinkClick r:id="rId4"/>
              </a:rPr>
              <a:t>https://docs.google.com/forms/d/1xl7H9gtsjEb2zkwE68MFtDjtW73W_6-LWEUBcvn9KHE/viewform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Today‘s menu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44009"/>
          </a:xfrm>
        </p:spPr>
        <p:txBody>
          <a:bodyPr/>
          <a:lstStyle/>
          <a:p>
            <a:r>
              <a:rPr lang="en-US" dirty="0" err="1" smtClean="0"/>
              <a:t>Steerings</a:t>
            </a:r>
            <a:endParaRPr lang="en-US" dirty="0" smtClean="0"/>
          </a:p>
          <a:p>
            <a:pPr lvl="1"/>
            <a:r>
              <a:rPr lang="en-US" dirty="0" smtClean="0"/>
              <a:t>Steering</a:t>
            </a:r>
            <a:r>
              <a:rPr lang="cs-CZ" dirty="0" smtClean="0"/>
              <a:t> </a:t>
            </a:r>
            <a:r>
              <a:rPr lang="en-US" dirty="0" smtClean="0"/>
              <a:t>Game</a:t>
            </a:r>
          </a:p>
          <a:p>
            <a:r>
              <a:rPr lang="en-US" dirty="0" smtClean="0"/>
              <a:t>Steering Assignment</a:t>
            </a:r>
          </a:p>
        </p:txBody>
      </p:sp>
      <p:pic>
        <p:nvPicPr>
          <p:cNvPr id="2050" name="Picture 2" descr="C:\Users\Marki\Pictures\MFF\SteeringGame\google\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809" y="980728"/>
            <a:ext cx="2622200" cy="26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801751"/>
            <a:ext cx="5256585" cy="283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Marki\Pictures\MFF\SteeringGame\JDI\SG\L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731" y="3801751"/>
            <a:ext cx="3262806" cy="28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7417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Steering?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 </a:t>
            </a:r>
            <a:r>
              <a:rPr lang="cs-CZ" dirty="0" err="1" smtClean="0"/>
              <a:t>Google</a:t>
            </a:r>
            <a:r>
              <a:rPr lang="cs-CZ" dirty="0" smtClean="0"/>
              <a:t>: </a:t>
            </a:r>
            <a:r>
              <a:rPr lang="cs-CZ" dirty="0" err="1" smtClean="0"/>
              <a:t>reynolds</a:t>
            </a:r>
            <a:r>
              <a:rPr lang="cs-CZ" dirty="0" smtClean="0"/>
              <a:t> </a:t>
            </a:r>
            <a:r>
              <a:rPr lang="cs-CZ" dirty="0" err="1" smtClean="0"/>
              <a:t>steering</a:t>
            </a:r>
            <a:r>
              <a:rPr lang="cs-CZ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r>
              <a:rPr lang="en-US" dirty="0" smtClean="0"/>
              <a:t>Craig Reynolds</a:t>
            </a:r>
          </a:p>
          <a:p>
            <a:pPr lvl="1"/>
            <a:r>
              <a:rPr lang="en-US" dirty="0" smtClean="0">
                <a:hlinkClick r:id="rId3"/>
              </a:rPr>
              <a:t>http://www.red3d.com/cwr/steer/</a:t>
            </a:r>
            <a:endParaRPr lang="cs-CZ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  <p:pic>
        <p:nvPicPr>
          <p:cNvPr id="2050" name="Picture 2" descr="path following 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571876"/>
            <a:ext cx="4495403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34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6072198" y="4510095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2071670" y="4714884"/>
            <a:ext cx="36004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Schema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Zástupný symbol pro obsah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295332"/>
                  </p:ext>
                </p:extLst>
              </p:nvPr>
            </p:nvGraphicFramePr>
            <p:xfrm>
              <a:off x="457200" y="1775191"/>
              <a:ext cx="8363272" cy="4625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7" name="Zástupný symbol pro obsah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83295332"/>
                  </p:ext>
                </p:extLst>
              </p:nvPr>
            </p:nvGraphicFramePr>
            <p:xfrm>
              <a:off x="457200" y="1775191"/>
              <a:ext cx="8363272" cy="4625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TextovéPole 3"/>
          <p:cNvSpPr txBox="1"/>
          <p:nvPr/>
        </p:nvSpPr>
        <p:spPr>
          <a:xfrm>
            <a:off x="6228184" y="37890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mtClean="0"/>
              <a:t>Next Velocity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4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Schema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Zástupný symbol pro obsah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44690890"/>
                  </p:ext>
                </p:extLst>
              </p:nvPr>
            </p:nvGraphicFramePr>
            <p:xfrm>
              <a:off x="457200" y="1775191"/>
              <a:ext cx="8363272" cy="4625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>
          <p:graphicFrame>
            <p:nvGraphicFramePr>
              <p:cNvPr id="7" name="Zástupný symbol pro obsah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444690890"/>
                  </p:ext>
                </p:extLst>
              </p:nvPr>
            </p:nvGraphicFramePr>
            <p:xfrm>
              <a:off x="457200" y="1775191"/>
              <a:ext cx="8363272" cy="462560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Obdélník 2"/>
              <p:cNvSpPr/>
              <p:nvPr/>
            </p:nvSpPr>
            <p:spPr>
              <a:xfrm>
                <a:off x="4355976" y="6093296"/>
                <a:ext cx="43367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=1, …, 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≠0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i="1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6093296"/>
                <a:ext cx="4336772" cy="369332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6228184" y="3789040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mtClean="0"/>
                  <a:t>Next Velocity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789040"/>
                <a:ext cx="2016224" cy="369332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 l="-272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2998887" y="2064296"/>
                <a:ext cx="1357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mtClean="0">
                    <a:solidFill>
                      <a:schemeClr val="bg1">
                        <a:lumMod val="50000"/>
                      </a:schemeClr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eight</m:t>
                    </m:r>
                    <m: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87" y="2064296"/>
                <a:ext cx="1357089" cy="369332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l="-403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ovéPole 7"/>
              <p:cNvSpPr txBox="1"/>
              <p:nvPr/>
            </p:nvSpPr>
            <p:spPr>
              <a:xfrm>
                <a:off x="2987824" y="3284984"/>
                <a:ext cx="1357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mtClean="0">
                    <a:solidFill>
                      <a:schemeClr val="bg1">
                        <a:lumMod val="50000"/>
                      </a:schemeClr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eight</m:t>
                    </m:r>
                    <m: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284984"/>
                <a:ext cx="1357089" cy="369332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l="-358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2915816" y="4571836"/>
                <a:ext cx="13570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mtClean="0">
                    <a:solidFill>
                      <a:schemeClr val="bg1">
                        <a:lumMod val="50000"/>
                      </a:schemeClr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eight</m:t>
                    </m:r>
                    <m:r>
                      <a:rPr lang="en-US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571836"/>
                <a:ext cx="1357089" cy="369332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 l="-35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742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Game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>
                <a:hlinkClick r:id="rId2"/>
              </a:rPr>
              <a:t>Steering Tool &amp; Steering Game website</a:t>
            </a:r>
            <a:endParaRPr lang="en-US" sz="3200" dirty="0" smtClean="0"/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  <a:hlinkClick r:id="rId3"/>
              </a:rPr>
              <a:t>http://goo.gl/NQsDrG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Contains explanation how to work with the game!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hlinkClick r:id="rId4"/>
              </a:rPr>
              <a:t>SteeringGame 2.0 Installer</a:t>
            </a:r>
            <a:endParaRPr lang="en-US" dirty="0" smtClean="0"/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  <a:hlinkClick r:id="rId5"/>
              </a:rPr>
              <a:t>http://goo.gl/JE6uh0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/>
          </a:p>
          <a:p>
            <a:r>
              <a:rPr lang="en-US" dirty="0" smtClean="0">
                <a:hlinkClick r:id="rId6"/>
              </a:rPr>
              <a:t>SteeringGame 2.0 ZIP</a:t>
            </a:r>
            <a:endParaRPr lang="en-US" dirty="0" smtClean="0"/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  <a:hlinkClick r:id="rId7"/>
              </a:rPr>
              <a:t>http://goo.gl/gm02RT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Files used in </a:t>
            </a:r>
            <a:r>
              <a:rPr lang="en-US" dirty="0"/>
              <a:t>this lesson : </a:t>
            </a:r>
            <a:r>
              <a:rPr lang="en-US" dirty="0" smtClean="0">
                <a:hlinkClick r:id="rId8" tooltip="http://pogamut.cuni.cz/pogamut_files/misc/SteeringGame/SteeringGame2.0-install.exe"/>
              </a:rPr>
              <a:t>WorkshopScenes</a:t>
            </a:r>
            <a:endParaRPr lang="cs-CZ" dirty="0" smtClean="0"/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  <a:hlinkClick r:id="rId9"/>
              </a:rPr>
              <a:t>http://goo.gl/PlIlzE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95227"/>
            <a:ext cx="2327627" cy="12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13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2314</TotalTime>
  <Words>1042</Words>
  <Application>Microsoft Office PowerPoint</Application>
  <PresentationFormat>Předvádění na obrazovce (4:3)</PresentationFormat>
  <Paragraphs>218</Paragraphs>
  <Slides>21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Modul</vt:lpstr>
      <vt:lpstr>Pogamut 3</vt:lpstr>
      <vt:lpstr>Setup</vt:lpstr>
      <vt:lpstr>Warm Up!</vt:lpstr>
      <vt:lpstr>Today‘s menu</vt:lpstr>
      <vt:lpstr>What is Steering?</vt:lpstr>
      <vt:lpstr>Big Picture Today</vt:lpstr>
      <vt:lpstr>Steering Schema</vt:lpstr>
      <vt:lpstr>Steering Schema</vt:lpstr>
      <vt:lpstr>Steering Game</vt:lpstr>
      <vt:lpstr>Steering Game Starting the game</vt:lpstr>
      <vt:lpstr>Steering Game How to load “practice” file</vt:lpstr>
      <vt:lpstr>Steering Game How it looks like</vt:lpstr>
      <vt:lpstr>Steering Game Trajectories</vt:lpstr>
      <vt:lpstr>Steering Behaviors 1/3</vt:lpstr>
      <vt:lpstr>Steering Behaviors 2/3</vt:lpstr>
      <vt:lpstr>Steering Behaviors 3/3</vt:lpstr>
      <vt:lpstr>Steering Behaviors 3/3</vt:lpstr>
      <vt:lpstr>Assignment 4 SteeringGame</vt:lpstr>
      <vt:lpstr>Assignment 4 SteeringGame</vt:lpstr>
      <vt:lpstr>Send us finished assignment</vt:lpstr>
      <vt:lpstr>Questions? I sense a soul in search of answers…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Marki</dc:creator>
  <cp:lastModifiedBy>Jakub Gemrot</cp:lastModifiedBy>
  <cp:revision>164</cp:revision>
  <dcterms:created xsi:type="dcterms:W3CDTF">2012-03-27T17:23:23Z</dcterms:created>
  <dcterms:modified xsi:type="dcterms:W3CDTF">2016-03-30T08:44:10Z</dcterms:modified>
</cp:coreProperties>
</file>